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diagrams/colors11.xml" ContentType="application/vnd.openxmlformats-officedocument.drawingml.diagramColors+xml"/>
  <Override PartName="/ppt/notesSlides/notesSlide38.xml" ContentType="application/vnd.openxmlformats-officedocument.presentationml.notes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Override PartName="/ppt/diagrams/data13.xml" ContentType="application/vnd.openxmlformats-officedocument.drawingml.diagramData+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ppt/notesSlides/notesSlide23.xml" ContentType="application/vnd.openxmlformats-officedocument.presentationml.notesSlide+xml"/>
  <Override PartName="/ppt/notesSlides/notesSlide12.xml" ContentType="application/vnd.openxmlformats-officedocument.presentationml.notesSlide+xml"/>
  <Override PartName="/ppt/diagrams/colors8.xml" ContentType="application/vnd.openxmlformats-officedocument.drawingml.diagramColors+xml"/>
  <Override PartName="/ppt/diagrams/quickStyle13.xml" ContentType="application/vnd.openxmlformats-officedocument.drawingml.diagramStyle+xml"/>
  <Override PartName="/ppt/diagrams/drawing14.xml" ContentType="application/vnd.ms-office.drawingml.diagramDrawing+xml"/>
  <Override PartName="/ppt/notesSlides/notesSlide30.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notesSlides/notesSlide7.xml" ContentType="application/vnd.openxmlformats-officedocument.presentationml.notesSlide+xml"/>
  <Override PartName="/ppt/diagrams/drawing7.xml" ContentType="application/vnd.ms-office.drawingml.diagramDrawing+xml"/>
  <Override PartName="/ppt/diagrams/layout13.xml" ContentType="application/vnd.openxmlformats-officedocument.drawingml.diagramLayout+xml"/>
  <Override PartName="/ppt/slides/slide9.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diagrams/drawing10.xml" ContentType="application/vnd.ms-office.drawingml.diagramDrawing+xml"/>
  <Override PartName="/ppt/diagrams/colors16.xml" ContentType="application/vnd.openxmlformats-officedocument.drawingml.diagramColor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Default Extension="png" ContentType="image/png"/>
  <Override PartName="/ppt/diagrams/drawing3.xml" ContentType="application/vnd.ms-office.drawingml.diagramDrawing+xml"/>
  <Override PartName="/ppt/diagrams/colors12.xml" ContentType="application/vnd.openxmlformats-officedocument.drawingml.diagramColors+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quickStyle3.xml" ContentType="application/vnd.openxmlformats-officedocument.drawingml.diagramStyle+xml"/>
  <Override PartName="/ppt/diagrams/data14.xml" ContentType="application/vnd.openxmlformats-officedocument.drawingml.diagramData+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diagrams/layout6.xml" ContentType="application/vnd.openxmlformats-officedocument.drawingml.diagramLayout+xml"/>
  <Override PartName="/ppt/diagrams/data10.xml" ContentType="application/vnd.openxmlformats-officedocument.drawingml.diagramData+xml"/>
  <Override PartName="/ppt/notesSlides/notesSlide24.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diagrams/data7.xml" ContentType="application/vnd.openxmlformats-officedocument.drawingml.diagramData+xml"/>
  <Override PartName="/ppt/notesSlides/notesSlide13.xml" ContentType="application/vnd.openxmlformats-officedocument.presentationml.notesSlide+xml"/>
  <Override PartName="/ppt/diagrams/colors9.xml" ContentType="application/vnd.openxmlformats-officedocument.drawingml.diagramColors+xml"/>
  <Override PartName="/ppt/diagrams/quickStyle14.xml" ContentType="application/vnd.openxmlformats-officedocument.drawingml.diagramStyle+xml"/>
  <Override PartName="/ppt/diagrams/drawing15.xml" ContentType="application/vnd.ms-office.drawingml.diagramDrawing+xml"/>
  <Override PartName="/ppt/slideLayouts/slideLayout10.xml" ContentType="application/vnd.openxmlformats-officedocument.presentationml.slideLayout+xml"/>
  <Override PartName="/ppt/diagrams/layout2.xml" ContentType="application/vnd.openxmlformats-officedocument.drawingml.diagramLayout+xml"/>
  <Override PartName="/ppt/notesSlides/notesSlide8.xml" ContentType="application/vnd.openxmlformats-officedocument.presentationml.notesSlide+xml"/>
  <Override PartName="/ppt/diagrams/drawing8.xml" ContentType="application/vnd.ms-office.drawingml.diagramDrawing+xml"/>
  <Override PartName="/ppt/notesSlides/notesSlide20.xml" ContentType="application/vnd.openxmlformats-officedocument.presentationml.notesSlide+xml"/>
  <Default Extension="gif" ContentType="image/gif"/>
  <Override PartName="/ppt/notesSlides/notesSlide31.xml" ContentType="application/vnd.openxmlformats-officedocument.presentationml.notesSlide+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diagrams/quickStyle10.xml" ContentType="application/vnd.openxmlformats-officedocument.drawingml.diagramStyle+xml"/>
  <Override PartName="/ppt/diagrams/drawing11.xml" ContentType="application/vnd.ms-office.drawingml.diagramDrawing+xml"/>
  <Override PartName="/ppt/diagrams/layout14.xml" ContentType="application/vnd.openxmlformats-officedocument.drawingml.diagramLayout+xml"/>
  <Override PartName="/ppt/slides/slide8.xml" ContentType="application/vnd.openxmlformats-officedocument.presentationml.slide+xml"/>
  <Override PartName="/ppt/notesSlides/notesSlide4.xml" ContentType="application/vnd.openxmlformats-officedocument.presentationml.notesSlide+xml"/>
  <Override PartName="/ppt/diagrams/data1.xml" ContentType="application/vnd.openxmlformats-officedocument.drawingml.diagramData+xml"/>
  <Override PartName="/ppt/diagrams/colors3.xml" ContentType="application/vnd.openxmlformats-officedocument.drawingml.diagramColors+xml"/>
  <Override PartName="/ppt/diagrams/drawing4.xml" ContentType="application/vnd.ms-office.drawingml.diagramDrawing+xml"/>
  <Override PartName="/ppt/diagrams/quickStyle6.xml" ContentType="application/vnd.openxmlformats-officedocument.drawingml.diagramStyle+xml"/>
  <Override PartName="/ppt/diagrams/layout12.xml" ContentType="application/vnd.openxmlformats-officedocument.drawingml.diagramLayout+xml"/>
  <Override PartName="/ppt/diagrams/colors15.xml" ContentType="application/vnd.openxmlformats-officedocument.drawingml.diagramColors+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diagrams/colors13.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diagrams/data15.xml" ContentType="application/vnd.openxmlformats-officedocument.drawingml.diagramData+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diagrams/data11.xml" ContentType="application/vnd.openxmlformats-officedocument.drawingml.diagramData+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diagrams/quickStyle15.xml" ContentType="application/vnd.openxmlformats-officedocument.drawingml.diagramStyle+xml"/>
  <Override PartName="/ppt/diagrams/drawing16.xml" ContentType="application/vnd.ms-office.drawingml.diagramDrawing+xml"/>
  <Override PartName="/ppt/notesSlides/notesSlide32.xml" ContentType="application/vnd.openxmlformats-officedocument.presentationml.notesSlide+xml"/>
  <Override PartName="/ppt/diagrams/layout3.xml" ContentType="application/vnd.openxmlformats-officedocument.drawingml.diagramLayout+xml"/>
  <Override PartName="/ppt/diagrams/data4.xml" ContentType="application/vnd.openxmlformats-officedocument.drawingml.diagramData+xml"/>
  <Override PartName="/ppt/notesSlides/notesSlide9.xml" ContentType="application/vnd.openxmlformats-officedocument.presentationml.notesSlide+xml"/>
  <Override PartName="/ppt/diagrams/drawing9.xml" ContentType="application/vnd.ms-office.drawingml.diagramDrawing+xml"/>
  <Override PartName="/ppt/notesSlides/notesSlide21.xml" ContentType="application/vnd.openxmlformats-officedocument.presentationml.notesSlide+xml"/>
  <Override PartName="/ppt/diagrams/layout15.xml" ContentType="application/vnd.openxmlformats-officedocument.drawingml.diagramLayout+xml"/>
  <Override PartName="/ppt/notesSlides/notesSlide10.xml" ContentType="application/vnd.openxmlformats-officedocument.presentationml.notesSlide+xml"/>
  <Override PartName="/ppt/diagrams/colors6.xml" ContentType="application/vnd.openxmlformats-officedocument.drawingml.diagramColors+xml"/>
  <Override PartName="/ppt/diagrams/quickStyle9.xml" ContentType="application/vnd.openxmlformats-officedocument.drawingml.diagramStyle+xml"/>
  <Override PartName="/ppt/diagrams/quickStyle11.xml" ContentType="application/vnd.openxmlformats-officedocument.drawingml.diagramStyle+xml"/>
  <Override PartName="/ppt/diagrams/drawing12.xml" ContentType="application/vnd.ms-office.drawingml.diagramDrawing+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drawing5.xml" ContentType="application/vnd.ms-office.drawingml.diagramDrawing+xml"/>
  <Override PartName="/ppt/diagrams/layout11.xml" ContentType="application/vnd.openxmlformats-officedocument.drawingml.diagramLayout+xml"/>
  <Override PartName="/ppt/diagrams/colors14.xml" ContentType="application/vnd.openxmlformats-officedocument.drawingml.diagramColors+xml"/>
  <Override PartName="/ppt/slides/slide28.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diagrams/data16.xml" ContentType="application/vnd.openxmlformats-officedocument.drawingml.diagramData+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diagrams/drawing1.xml" ContentType="application/vnd.ms-office.drawingml.diagramDrawing+xml"/>
  <Override PartName="/ppt/diagrams/colors10.xml" ContentType="application/vnd.openxmlformats-officedocument.drawingml.diagramColors+xml"/>
  <Override PartName="/ppt/notesSlides/notesSlide19.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Default Extension="jpeg" ContentType="image/jpeg"/>
  <Override PartName="/ppt/diagrams/quickStyle1.xml" ContentType="application/vnd.openxmlformats-officedocument.drawingml.diagramStyle+xml"/>
  <Override PartName="/ppt/diagrams/layout8.xml" ContentType="application/vnd.openxmlformats-officedocument.drawingml.diagramLayout+xml"/>
  <Override PartName="/ppt/diagrams/data12.xml" ContentType="application/vnd.openxmlformats-officedocument.drawingml.diagramData+xml"/>
  <Override PartName="/ppt/notesSlides/notesSlide37.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diagrams/data9.xml" ContentType="application/vnd.openxmlformats-officedocument.drawingml.diagramData+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diagrams/quickStyle16.xml" ContentType="application/vnd.openxmlformats-officedocument.drawingml.diagramStyle+xml"/>
  <Override PartName="/ppt/slides/slide20.xml" ContentType="application/vnd.openxmlformats-officedocument.presentationml.slide+xml"/>
  <Override PartName="/ppt/diagrams/layout4.xml" ContentType="application/vnd.openxmlformats-officedocument.drawingml.diagram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diagrams/data5.xml" ContentType="application/vnd.openxmlformats-officedocument.drawingml.diagramData+xml"/>
  <Override PartName="/ppt/notesSlides/notesSlide11.xml" ContentType="application/vnd.openxmlformats-officedocument.presentationml.notesSlide+xml"/>
  <Override PartName="/ppt/diagrams/colors7.xml" ContentType="application/vnd.openxmlformats-officedocument.drawingml.diagramColors+xml"/>
  <Override PartName="/ppt/diagrams/quickStyle12.xml" ContentType="application/vnd.openxmlformats-officedocument.drawingml.diagramStyle+xml"/>
  <Override PartName="/ppt/diagrams/drawing13.xml" ContentType="application/vnd.ms-office.drawingml.diagramDrawing+xml"/>
  <Override PartName="/ppt/diagrams/layout16.xml" ContentType="application/vnd.openxmlformats-officedocument.drawingml.diagramLayout+xml"/>
  <Override PartName="/ppt/notesSlides/notesSlide6.xml" ContentType="application/vnd.openxmlformats-officedocument.presentationml.notesSlide+xml"/>
  <Override PartName="/ppt/diagrams/drawing6.xml" ContentType="application/vnd.ms-office.drawingml.diagramDrawing+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256" r:id="rId2"/>
    <p:sldId id="257" r:id="rId3"/>
    <p:sldId id="258" r:id="rId4"/>
    <p:sldId id="280" r:id="rId5"/>
    <p:sldId id="348" r:id="rId6"/>
    <p:sldId id="346" r:id="rId7"/>
    <p:sldId id="281" r:id="rId8"/>
    <p:sldId id="282" r:id="rId9"/>
    <p:sldId id="283" r:id="rId10"/>
    <p:sldId id="284" r:id="rId11"/>
    <p:sldId id="352" r:id="rId12"/>
    <p:sldId id="353" r:id="rId13"/>
    <p:sldId id="286" r:id="rId14"/>
    <p:sldId id="288" r:id="rId15"/>
    <p:sldId id="349" r:id="rId16"/>
    <p:sldId id="289" r:id="rId17"/>
    <p:sldId id="291" r:id="rId18"/>
    <p:sldId id="287" r:id="rId19"/>
    <p:sldId id="259" r:id="rId20"/>
    <p:sldId id="350" r:id="rId21"/>
    <p:sldId id="356" r:id="rId22"/>
    <p:sldId id="351" r:id="rId23"/>
    <p:sldId id="293" r:id="rId24"/>
    <p:sldId id="295" r:id="rId25"/>
    <p:sldId id="297" r:id="rId26"/>
    <p:sldId id="294" r:id="rId27"/>
    <p:sldId id="292" r:id="rId28"/>
    <p:sldId id="296" r:id="rId29"/>
    <p:sldId id="261" r:id="rId30"/>
    <p:sldId id="354" r:id="rId31"/>
    <p:sldId id="357" r:id="rId32"/>
    <p:sldId id="355" r:id="rId33"/>
    <p:sldId id="299" r:id="rId34"/>
    <p:sldId id="300" r:id="rId35"/>
    <p:sldId id="301" r:id="rId36"/>
    <p:sldId id="302" r:id="rId37"/>
    <p:sldId id="303" r:id="rId38"/>
    <p:sldId id="304"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5C1F1"/>
    <a:srgbClr val="F7B237"/>
    <a:srgbClr val="E6E95D"/>
    <a:srgbClr val="FFFD7B"/>
    <a:srgbClr val="E98705"/>
    <a:srgbClr val="DD7DC8"/>
    <a:srgbClr val="8CB8F8"/>
    <a:srgbClr val="EAEA04"/>
    <a:srgbClr val="FDC555"/>
    <a:srgbClr val="F9D26F"/>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3" autoAdjust="0"/>
    <p:restoredTop sz="94723" autoAdjust="0"/>
  </p:normalViewPr>
  <p:slideViewPr>
    <p:cSldViewPr>
      <p:cViewPr varScale="1">
        <p:scale>
          <a:sx n="44" d="100"/>
          <a:sy n="44" d="100"/>
        </p:scale>
        <p:origin x="-660"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diagrams/_rels/data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image" Target="../media/image2.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image" Target="../media/image2.jpe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3180309-0A11-48D2-B7C8-CC71A1835B99}" type="doc">
      <dgm:prSet loTypeId="urn:microsoft.com/office/officeart/2005/8/layout/vList4" loCatId="list" qsTypeId="urn:microsoft.com/office/officeart/2005/8/quickstyle/simple4" qsCatId="simple" csTypeId="urn:microsoft.com/office/officeart/2005/8/colors/colorful3" csCatId="colorful" phldr="1"/>
      <dgm:spPr/>
      <dgm:t>
        <a:bodyPr/>
        <a:lstStyle/>
        <a:p>
          <a:endParaRPr lang="en-US"/>
        </a:p>
      </dgm:t>
    </dgm:pt>
    <dgm:pt modelId="{5C39E36E-4079-43DB-9112-8CB720BFFBE2}">
      <dgm:prSet phldrT="[Text]" custT="1"/>
      <dgm:spPr/>
      <dgm:t>
        <a:bodyPr/>
        <a:lstStyle/>
        <a:p>
          <a:r>
            <a:rPr lang="en-US" sz="1900" dirty="0" smtClean="0"/>
            <a:t> </a:t>
          </a:r>
          <a:r>
            <a:rPr lang="en-US" sz="3200" dirty="0" smtClean="0"/>
            <a:t>VERBAL</a:t>
          </a:r>
        </a:p>
        <a:p>
          <a:r>
            <a:rPr lang="en-US" sz="3200" dirty="0" smtClean="0"/>
            <a:t>	WORDS</a:t>
          </a:r>
          <a:endParaRPr lang="en-US" sz="3200" dirty="0"/>
        </a:p>
      </dgm:t>
    </dgm:pt>
    <dgm:pt modelId="{6018FA53-6E2B-498E-938D-5DB2EACCDE2A}" type="parTrans" cxnId="{D06938FB-A428-4260-95A1-A544EAE9098F}">
      <dgm:prSet/>
      <dgm:spPr/>
      <dgm:t>
        <a:bodyPr/>
        <a:lstStyle/>
        <a:p>
          <a:endParaRPr lang="en-US"/>
        </a:p>
      </dgm:t>
    </dgm:pt>
    <dgm:pt modelId="{66C98ED3-C45B-4A76-9F0C-F2F95F53EB90}" type="sibTrans" cxnId="{D06938FB-A428-4260-95A1-A544EAE9098F}">
      <dgm:prSet/>
      <dgm:spPr/>
      <dgm:t>
        <a:bodyPr/>
        <a:lstStyle/>
        <a:p>
          <a:endParaRPr lang="en-US"/>
        </a:p>
      </dgm:t>
    </dgm:pt>
    <dgm:pt modelId="{BD06D691-4A4A-436D-9358-A1DB22A2F9CF}">
      <dgm:prSet phldrT="[Text]" custT="1"/>
      <dgm:spPr/>
      <dgm:t>
        <a:bodyPr/>
        <a:lstStyle/>
        <a:p>
          <a:r>
            <a:rPr lang="en-US" sz="3200" dirty="0" smtClean="0"/>
            <a:t>MENTAL</a:t>
          </a:r>
        </a:p>
        <a:p>
          <a:r>
            <a:rPr lang="en-US" sz="3200" dirty="0" smtClean="0"/>
            <a:t>	MIND	</a:t>
          </a:r>
        </a:p>
        <a:p>
          <a:r>
            <a:rPr lang="en-US" sz="3200" dirty="0" smtClean="0"/>
            <a:t>               ANGER</a:t>
          </a:r>
          <a:endParaRPr lang="en-US" sz="3200" dirty="0"/>
        </a:p>
      </dgm:t>
    </dgm:pt>
    <dgm:pt modelId="{B83A54CD-5065-411B-B0B9-53E08F331EC7}" type="parTrans" cxnId="{5E55705B-6180-4151-8932-991FABC91D1C}">
      <dgm:prSet/>
      <dgm:spPr/>
      <dgm:t>
        <a:bodyPr/>
        <a:lstStyle/>
        <a:p>
          <a:endParaRPr lang="en-US"/>
        </a:p>
      </dgm:t>
    </dgm:pt>
    <dgm:pt modelId="{38EACA0F-D1A8-46A3-967A-6DB7769B2B58}" type="sibTrans" cxnId="{5E55705B-6180-4151-8932-991FABC91D1C}">
      <dgm:prSet/>
      <dgm:spPr/>
      <dgm:t>
        <a:bodyPr/>
        <a:lstStyle/>
        <a:p>
          <a:endParaRPr lang="en-US"/>
        </a:p>
      </dgm:t>
    </dgm:pt>
    <dgm:pt modelId="{67B749F6-E70C-4C70-9AC8-C8D7C3E70ED3}">
      <dgm:prSet phldrT="[Text]" custT="1"/>
      <dgm:spPr/>
      <dgm:t>
        <a:bodyPr/>
        <a:lstStyle/>
        <a:p>
          <a:endParaRPr lang="en-US" sz="3200" dirty="0" smtClean="0"/>
        </a:p>
        <a:p>
          <a:r>
            <a:rPr lang="en-US" sz="2800" dirty="0" smtClean="0"/>
            <a:t>PHYSICAL</a:t>
          </a:r>
        </a:p>
        <a:p>
          <a:r>
            <a:rPr lang="en-US" sz="2800" dirty="0" smtClean="0"/>
            <a:t>	TONGUE</a:t>
          </a:r>
        </a:p>
        <a:p>
          <a:r>
            <a:rPr lang="en-US" sz="2800" dirty="0" smtClean="0"/>
            <a:t>	BELLY</a:t>
          </a:r>
        </a:p>
        <a:p>
          <a:r>
            <a:rPr lang="en-US" sz="2800" dirty="0" smtClean="0"/>
            <a:t>	GENITAL</a:t>
          </a:r>
        </a:p>
        <a:p>
          <a:endParaRPr lang="en-US" sz="1900" dirty="0"/>
        </a:p>
      </dgm:t>
    </dgm:pt>
    <dgm:pt modelId="{658F52A4-5899-43F4-8594-062C8F6EB69C}" type="parTrans" cxnId="{AB76D8EB-3DB4-4A6E-BF42-AD60D107EACA}">
      <dgm:prSet/>
      <dgm:spPr/>
      <dgm:t>
        <a:bodyPr/>
        <a:lstStyle/>
        <a:p>
          <a:endParaRPr lang="en-US"/>
        </a:p>
      </dgm:t>
    </dgm:pt>
    <dgm:pt modelId="{EAC9FE69-E91F-436C-9FFE-950D77582728}" type="sibTrans" cxnId="{AB76D8EB-3DB4-4A6E-BF42-AD60D107EACA}">
      <dgm:prSet/>
      <dgm:spPr/>
      <dgm:t>
        <a:bodyPr/>
        <a:lstStyle/>
        <a:p>
          <a:endParaRPr lang="en-US"/>
        </a:p>
      </dgm:t>
    </dgm:pt>
    <dgm:pt modelId="{6C8AC526-D3A6-47A8-9D90-4E301B4F33D0}" type="pres">
      <dgm:prSet presAssocID="{53180309-0A11-48D2-B7C8-CC71A1835B99}" presName="linear" presStyleCnt="0">
        <dgm:presLayoutVars>
          <dgm:dir/>
          <dgm:resizeHandles val="exact"/>
        </dgm:presLayoutVars>
      </dgm:prSet>
      <dgm:spPr/>
      <dgm:t>
        <a:bodyPr/>
        <a:lstStyle/>
        <a:p>
          <a:endParaRPr lang="en-US"/>
        </a:p>
      </dgm:t>
    </dgm:pt>
    <dgm:pt modelId="{A9496C13-1D42-44D7-95C2-464A61AE5D62}" type="pres">
      <dgm:prSet presAssocID="{5C39E36E-4079-43DB-9112-8CB720BFFBE2}" presName="comp" presStyleCnt="0"/>
      <dgm:spPr/>
    </dgm:pt>
    <dgm:pt modelId="{EDC503E8-24A3-4F58-8547-CD7238715175}" type="pres">
      <dgm:prSet presAssocID="{5C39E36E-4079-43DB-9112-8CB720BFFBE2}" presName="box" presStyleLbl="node1" presStyleIdx="0" presStyleCnt="3" custLinFactNeighborY="20253"/>
      <dgm:spPr/>
      <dgm:t>
        <a:bodyPr/>
        <a:lstStyle/>
        <a:p>
          <a:endParaRPr lang="en-US"/>
        </a:p>
      </dgm:t>
    </dgm:pt>
    <dgm:pt modelId="{3001C7F0-6FBF-495D-A5E9-CF630E33B7BB}" type="pres">
      <dgm:prSet presAssocID="{5C39E36E-4079-43DB-9112-8CB720BFFBE2}" presName="img" presStyleLbl="fgImgPlace1" presStyleIdx="0" presStyleCnt="3" custScaleX="103385" custScaleY="86446" custLinFactNeighborX="-8949" custLinFactNeighborY="16166"/>
      <dgm:spPr>
        <a:blipFill rotWithShape="0">
          <a:blip xmlns:r="http://schemas.openxmlformats.org/officeDocument/2006/relationships" r:embed="rId1"/>
          <a:stretch>
            <a:fillRect/>
          </a:stretch>
        </a:blipFill>
      </dgm:spPr>
    </dgm:pt>
    <dgm:pt modelId="{D3907F94-9C6F-469A-81E9-3932D988C146}" type="pres">
      <dgm:prSet presAssocID="{5C39E36E-4079-43DB-9112-8CB720BFFBE2}" presName="text" presStyleLbl="node1" presStyleIdx="0" presStyleCnt="3">
        <dgm:presLayoutVars>
          <dgm:bulletEnabled val="1"/>
        </dgm:presLayoutVars>
      </dgm:prSet>
      <dgm:spPr/>
      <dgm:t>
        <a:bodyPr/>
        <a:lstStyle/>
        <a:p>
          <a:endParaRPr lang="en-US"/>
        </a:p>
      </dgm:t>
    </dgm:pt>
    <dgm:pt modelId="{0499455B-5E1F-4A77-B437-B636D6142F51}" type="pres">
      <dgm:prSet presAssocID="{66C98ED3-C45B-4A76-9F0C-F2F95F53EB90}" presName="spacer" presStyleCnt="0"/>
      <dgm:spPr/>
    </dgm:pt>
    <dgm:pt modelId="{0979D15B-48DB-4048-80FE-D1F40B3053CB}" type="pres">
      <dgm:prSet presAssocID="{BD06D691-4A4A-436D-9358-A1DB22A2F9CF}" presName="comp" presStyleCnt="0"/>
      <dgm:spPr/>
    </dgm:pt>
    <dgm:pt modelId="{3CA0B5C6-27EF-4FC8-B4FC-EFD2F8A32A59}" type="pres">
      <dgm:prSet presAssocID="{BD06D691-4A4A-436D-9358-A1DB22A2F9CF}" presName="box" presStyleLbl="node1" presStyleIdx="1" presStyleCnt="3" custLinFactNeighborY="11519"/>
      <dgm:spPr/>
      <dgm:t>
        <a:bodyPr/>
        <a:lstStyle/>
        <a:p>
          <a:endParaRPr lang="en-US"/>
        </a:p>
      </dgm:t>
    </dgm:pt>
    <dgm:pt modelId="{CF0E2286-FD96-4310-854E-8F93C000C384}" type="pres">
      <dgm:prSet presAssocID="{BD06D691-4A4A-436D-9358-A1DB22A2F9CF}" presName="img" presStyleLbl="fgImgPlace1" presStyleIdx="1" presStyleCnt="3"/>
      <dgm:spPr>
        <a:blipFill rotWithShape="0">
          <a:blip xmlns:r="http://schemas.openxmlformats.org/officeDocument/2006/relationships" r:embed="rId2"/>
          <a:stretch>
            <a:fillRect/>
          </a:stretch>
        </a:blipFill>
      </dgm:spPr>
    </dgm:pt>
    <dgm:pt modelId="{678D8235-7553-4B8F-A9C7-56D1DF52C696}" type="pres">
      <dgm:prSet presAssocID="{BD06D691-4A4A-436D-9358-A1DB22A2F9CF}" presName="text" presStyleLbl="node1" presStyleIdx="1" presStyleCnt="3">
        <dgm:presLayoutVars>
          <dgm:bulletEnabled val="1"/>
        </dgm:presLayoutVars>
      </dgm:prSet>
      <dgm:spPr/>
      <dgm:t>
        <a:bodyPr/>
        <a:lstStyle/>
        <a:p>
          <a:endParaRPr lang="en-US"/>
        </a:p>
      </dgm:t>
    </dgm:pt>
    <dgm:pt modelId="{881D41BC-32F6-4747-92E2-140485DF3A48}" type="pres">
      <dgm:prSet presAssocID="{38EACA0F-D1A8-46A3-967A-6DB7769B2B58}" presName="spacer" presStyleCnt="0"/>
      <dgm:spPr/>
    </dgm:pt>
    <dgm:pt modelId="{4885D920-4B63-4543-90E9-D48F12AA36B6}" type="pres">
      <dgm:prSet presAssocID="{67B749F6-E70C-4C70-9AC8-C8D7C3E70ED3}" presName="comp" presStyleCnt="0"/>
      <dgm:spPr/>
    </dgm:pt>
    <dgm:pt modelId="{8FBD7E78-C0E8-4BF4-B8CA-CE591A6616FB}" type="pres">
      <dgm:prSet presAssocID="{67B749F6-E70C-4C70-9AC8-C8D7C3E70ED3}" presName="box" presStyleLbl="node1" presStyleIdx="2" presStyleCnt="3" custLinFactNeighborY="3614"/>
      <dgm:spPr/>
      <dgm:t>
        <a:bodyPr/>
        <a:lstStyle/>
        <a:p>
          <a:endParaRPr lang="en-US"/>
        </a:p>
      </dgm:t>
    </dgm:pt>
    <dgm:pt modelId="{CF6ED909-B12E-474D-9DA7-8604EB8202E0}" type="pres">
      <dgm:prSet presAssocID="{67B749F6-E70C-4C70-9AC8-C8D7C3E70ED3}" presName="img" presStyleLbl="fgImgPlace1" presStyleIdx="2" presStyleCnt="3"/>
      <dgm:spPr>
        <a:blipFill rotWithShape="0">
          <a:blip xmlns:r="http://schemas.openxmlformats.org/officeDocument/2006/relationships" r:embed="rId3"/>
          <a:stretch>
            <a:fillRect/>
          </a:stretch>
        </a:blipFill>
      </dgm:spPr>
    </dgm:pt>
    <dgm:pt modelId="{E441B888-3520-4E3D-9413-169EB812BDBF}" type="pres">
      <dgm:prSet presAssocID="{67B749F6-E70C-4C70-9AC8-C8D7C3E70ED3}" presName="text" presStyleLbl="node1" presStyleIdx="2" presStyleCnt="3">
        <dgm:presLayoutVars>
          <dgm:bulletEnabled val="1"/>
        </dgm:presLayoutVars>
      </dgm:prSet>
      <dgm:spPr/>
      <dgm:t>
        <a:bodyPr/>
        <a:lstStyle/>
        <a:p>
          <a:endParaRPr lang="en-US"/>
        </a:p>
      </dgm:t>
    </dgm:pt>
  </dgm:ptLst>
  <dgm:cxnLst>
    <dgm:cxn modelId="{18FA0AF6-1514-49AE-93F0-4AB158C598A7}" type="presOf" srcId="{BD06D691-4A4A-436D-9358-A1DB22A2F9CF}" destId="{3CA0B5C6-27EF-4FC8-B4FC-EFD2F8A32A59}" srcOrd="0" destOrd="0" presId="urn:microsoft.com/office/officeart/2005/8/layout/vList4"/>
    <dgm:cxn modelId="{5E55705B-6180-4151-8932-991FABC91D1C}" srcId="{53180309-0A11-48D2-B7C8-CC71A1835B99}" destId="{BD06D691-4A4A-436D-9358-A1DB22A2F9CF}" srcOrd="1" destOrd="0" parTransId="{B83A54CD-5065-411B-B0B9-53E08F331EC7}" sibTransId="{38EACA0F-D1A8-46A3-967A-6DB7769B2B58}"/>
    <dgm:cxn modelId="{11E0F53D-F286-4E39-96FB-BF64E31B4ECE}" type="presOf" srcId="{5C39E36E-4079-43DB-9112-8CB720BFFBE2}" destId="{D3907F94-9C6F-469A-81E9-3932D988C146}" srcOrd="1" destOrd="0" presId="urn:microsoft.com/office/officeart/2005/8/layout/vList4"/>
    <dgm:cxn modelId="{AB76D8EB-3DB4-4A6E-BF42-AD60D107EACA}" srcId="{53180309-0A11-48D2-B7C8-CC71A1835B99}" destId="{67B749F6-E70C-4C70-9AC8-C8D7C3E70ED3}" srcOrd="2" destOrd="0" parTransId="{658F52A4-5899-43F4-8594-062C8F6EB69C}" sibTransId="{EAC9FE69-E91F-436C-9FFE-950D77582728}"/>
    <dgm:cxn modelId="{5E8D55CA-0697-461D-ABA9-59E9A12E405F}" type="presOf" srcId="{5C39E36E-4079-43DB-9112-8CB720BFFBE2}" destId="{EDC503E8-24A3-4F58-8547-CD7238715175}" srcOrd="0" destOrd="0" presId="urn:microsoft.com/office/officeart/2005/8/layout/vList4"/>
    <dgm:cxn modelId="{E04BE397-15B4-40BA-A4C4-0270A5C6CC94}" type="presOf" srcId="{53180309-0A11-48D2-B7C8-CC71A1835B99}" destId="{6C8AC526-D3A6-47A8-9D90-4E301B4F33D0}" srcOrd="0" destOrd="0" presId="urn:microsoft.com/office/officeart/2005/8/layout/vList4"/>
    <dgm:cxn modelId="{D06938FB-A428-4260-95A1-A544EAE9098F}" srcId="{53180309-0A11-48D2-B7C8-CC71A1835B99}" destId="{5C39E36E-4079-43DB-9112-8CB720BFFBE2}" srcOrd="0" destOrd="0" parTransId="{6018FA53-6E2B-498E-938D-5DB2EACCDE2A}" sibTransId="{66C98ED3-C45B-4A76-9F0C-F2F95F53EB90}"/>
    <dgm:cxn modelId="{00156F2B-0737-4EF0-8E50-44C068205A9B}" type="presOf" srcId="{67B749F6-E70C-4C70-9AC8-C8D7C3E70ED3}" destId="{8FBD7E78-C0E8-4BF4-B8CA-CE591A6616FB}" srcOrd="0" destOrd="0" presId="urn:microsoft.com/office/officeart/2005/8/layout/vList4"/>
    <dgm:cxn modelId="{DA0206BA-187F-4A11-A7B1-0DB62A48ACC0}" type="presOf" srcId="{BD06D691-4A4A-436D-9358-A1DB22A2F9CF}" destId="{678D8235-7553-4B8F-A9C7-56D1DF52C696}" srcOrd="1" destOrd="0" presId="urn:microsoft.com/office/officeart/2005/8/layout/vList4"/>
    <dgm:cxn modelId="{1C051985-4FEB-4324-BFA4-0942F3607D8A}" type="presOf" srcId="{67B749F6-E70C-4C70-9AC8-C8D7C3E70ED3}" destId="{E441B888-3520-4E3D-9413-169EB812BDBF}" srcOrd="1" destOrd="0" presId="urn:microsoft.com/office/officeart/2005/8/layout/vList4"/>
    <dgm:cxn modelId="{C4F6F9C5-F679-4C14-9C41-410C81D34540}" type="presParOf" srcId="{6C8AC526-D3A6-47A8-9D90-4E301B4F33D0}" destId="{A9496C13-1D42-44D7-95C2-464A61AE5D62}" srcOrd="0" destOrd="0" presId="urn:microsoft.com/office/officeart/2005/8/layout/vList4"/>
    <dgm:cxn modelId="{3E742E1E-54AA-4C12-BB08-DD57387E5ED8}" type="presParOf" srcId="{A9496C13-1D42-44D7-95C2-464A61AE5D62}" destId="{EDC503E8-24A3-4F58-8547-CD7238715175}" srcOrd="0" destOrd="0" presId="urn:microsoft.com/office/officeart/2005/8/layout/vList4"/>
    <dgm:cxn modelId="{4E92DDE8-7A0E-4167-84D2-0C92E40DFF08}" type="presParOf" srcId="{A9496C13-1D42-44D7-95C2-464A61AE5D62}" destId="{3001C7F0-6FBF-495D-A5E9-CF630E33B7BB}" srcOrd="1" destOrd="0" presId="urn:microsoft.com/office/officeart/2005/8/layout/vList4"/>
    <dgm:cxn modelId="{0CAD18DE-437A-41C3-9BA8-A5071BC2388D}" type="presParOf" srcId="{A9496C13-1D42-44D7-95C2-464A61AE5D62}" destId="{D3907F94-9C6F-469A-81E9-3932D988C146}" srcOrd="2" destOrd="0" presId="urn:microsoft.com/office/officeart/2005/8/layout/vList4"/>
    <dgm:cxn modelId="{A116A1FB-1138-4AB1-B8AF-82C43609994F}" type="presParOf" srcId="{6C8AC526-D3A6-47A8-9D90-4E301B4F33D0}" destId="{0499455B-5E1F-4A77-B437-B636D6142F51}" srcOrd="1" destOrd="0" presId="urn:microsoft.com/office/officeart/2005/8/layout/vList4"/>
    <dgm:cxn modelId="{8E683EA2-7C9D-499A-90B8-630EF8BD95EB}" type="presParOf" srcId="{6C8AC526-D3A6-47A8-9D90-4E301B4F33D0}" destId="{0979D15B-48DB-4048-80FE-D1F40B3053CB}" srcOrd="2" destOrd="0" presId="urn:microsoft.com/office/officeart/2005/8/layout/vList4"/>
    <dgm:cxn modelId="{23AADBAE-CAAE-4296-B271-399368490597}" type="presParOf" srcId="{0979D15B-48DB-4048-80FE-D1F40B3053CB}" destId="{3CA0B5C6-27EF-4FC8-B4FC-EFD2F8A32A59}" srcOrd="0" destOrd="0" presId="urn:microsoft.com/office/officeart/2005/8/layout/vList4"/>
    <dgm:cxn modelId="{6AD38E04-C27D-4319-9926-9A65AD024F40}" type="presParOf" srcId="{0979D15B-48DB-4048-80FE-D1F40B3053CB}" destId="{CF0E2286-FD96-4310-854E-8F93C000C384}" srcOrd="1" destOrd="0" presId="urn:microsoft.com/office/officeart/2005/8/layout/vList4"/>
    <dgm:cxn modelId="{0A5F282B-95FC-4A9F-AFAF-5657EFCFCD76}" type="presParOf" srcId="{0979D15B-48DB-4048-80FE-D1F40B3053CB}" destId="{678D8235-7553-4B8F-A9C7-56D1DF52C696}" srcOrd="2" destOrd="0" presId="urn:microsoft.com/office/officeart/2005/8/layout/vList4"/>
    <dgm:cxn modelId="{51A8F780-E7CD-461B-8050-DCC59ACD98E1}" type="presParOf" srcId="{6C8AC526-D3A6-47A8-9D90-4E301B4F33D0}" destId="{881D41BC-32F6-4747-92E2-140485DF3A48}" srcOrd="3" destOrd="0" presId="urn:microsoft.com/office/officeart/2005/8/layout/vList4"/>
    <dgm:cxn modelId="{497F92EF-2E8A-4359-A30E-B476D4ACC36D}" type="presParOf" srcId="{6C8AC526-D3A6-47A8-9D90-4E301B4F33D0}" destId="{4885D920-4B63-4543-90E9-D48F12AA36B6}" srcOrd="4" destOrd="0" presId="urn:microsoft.com/office/officeart/2005/8/layout/vList4"/>
    <dgm:cxn modelId="{87B701E8-9A13-4C40-9D35-32175317AA81}" type="presParOf" srcId="{4885D920-4B63-4543-90E9-D48F12AA36B6}" destId="{8FBD7E78-C0E8-4BF4-B8CA-CE591A6616FB}" srcOrd="0" destOrd="0" presId="urn:microsoft.com/office/officeart/2005/8/layout/vList4"/>
    <dgm:cxn modelId="{116383BE-C6D8-4A76-8719-CA63B3639F2F}" type="presParOf" srcId="{4885D920-4B63-4543-90E9-D48F12AA36B6}" destId="{CF6ED909-B12E-474D-9DA7-8604EB8202E0}" srcOrd="1" destOrd="0" presId="urn:microsoft.com/office/officeart/2005/8/layout/vList4"/>
    <dgm:cxn modelId="{D9123D4A-FFAB-403B-BBF6-2E5C339F81F8}" type="presParOf" srcId="{4885D920-4B63-4543-90E9-D48F12AA36B6}" destId="{E441B888-3520-4E3D-9413-169EB812BDBF}" srcOrd="2" destOrd="0" presId="urn:microsoft.com/office/officeart/2005/8/layout/vList4"/>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E3594F3-1798-4441-93D9-130D98C076FA}" type="doc">
      <dgm:prSet loTypeId="urn:microsoft.com/office/officeart/2005/8/layout/vList5" loCatId="list" qsTypeId="urn:microsoft.com/office/officeart/2005/8/quickstyle/3d2" qsCatId="3D" csTypeId="urn:microsoft.com/office/officeart/2005/8/colors/colorful3" csCatId="colorful" phldr="1"/>
      <dgm:spPr/>
      <dgm:t>
        <a:bodyPr/>
        <a:lstStyle/>
        <a:p>
          <a:endParaRPr lang="en-US"/>
        </a:p>
      </dgm:t>
    </dgm:pt>
    <dgm:pt modelId="{6BE89FEC-9AE4-4FE4-9EFA-91CD5350FCA0}">
      <dgm:prSet phldrT="[Text]"/>
      <dgm:spPr/>
      <dgm:t>
        <a:bodyPr/>
        <a:lstStyle/>
        <a:p>
          <a:r>
            <a:rPr lang="en-US" dirty="0" smtClean="0"/>
            <a:t>Mental </a:t>
          </a:r>
          <a:endParaRPr lang="en-US" dirty="0"/>
        </a:p>
      </dgm:t>
    </dgm:pt>
    <dgm:pt modelId="{091D2FC3-6729-42FB-9673-F757CEB3C0DF}" type="parTrans" cxnId="{8D4CBFB2-2E15-480B-AC61-539003912CB7}">
      <dgm:prSet/>
      <dgm:spPr/>
      <dgm:t>
        <a:bodyPr/>
        <a:lstStyle/>
        <a:p>
          <a:endParaRPr lang="en-US"/>
        </a:p>
      </dgm:t>
    </dgm:pt>
    <dgm:pt modelId="{B1DF1D20-1913-433B-BC33-B969B98A1004}" type="sibTrans" cxnId="{8D4CBFB2-2E15-480B-AC61-539003912CB7}">
      <dgm:prSet/>
      <dgm:spPr/>
      <dgm:t>
        <a:bodyPr/>
        <a:lstStyle/>
        <a:p>
          <a:endParaRPr lang="en-US"/>
        </a:p>
      </dgm:t>
    </dgm:pt>
    <dgm:pt modelId="{6EFA8DD4-EE5B-4020-ABA5-B2014D4DFBBB}">
      <dgm:prSet phldrT="[Text]"/>
      <dgm:spPr/>
      <dgm:t>
        <a:bodyPr/>
        <a:lstStyle/>
        <a:p>
          <a:r>
            <a:rPr lang="en-US" dirty="0" smtClean="0"/>
            <a:t>Desire , Anger</a:t>
          </a:r>
          <a:endParaRPr lang="en-US" dirty="0"/>
        </a:p>
      </dgm:t>
    </dgm:pt>
    <dgm:pt modelId="{23A772F6-8B93-40A3-88FB-9C13C473336C}" type="parTrans" cxnId="{32E2355D-0DE0-4E66-AA43-BF6BB2C2D45E}">
      <dgm:prSet/>
      <dgm:spPr/>
      <dgm:t>
        <a:bodyPr/>
        <a:lstStyle/>
        <a:p>
          <a:endParaRPr lang="en-US"/>
        </a:p>
      </dgm:t>
    </dgm:pt>
    <dgm:pt modelId="{F29765D6-2A59-4A87-BE21-A76EC8FB4828}" type="sibTrans" cxnId="{32E2355D-0DE0-4E66-AA43-BF6BB2C2D45E}">
      <dgm:prSet/>
      <dgm:spPr/>
      <dgm:t>
        <a:bodyPr/>
        <a:lstStyle/>
        <a:p>
          <a:endParaRPr lang="en-US"/>
        </a:p>
      </dgm:t>
    </dgm:pt>
    <dgm:pt modelId="{1E5B68CD-DC43-4C00-87F1-FF5D0647BC41}">
      <dgm:prSet phldrT="[Text]"/>
      <dgm:spPr/>
      <dgm:t>
        <a:bodyPr/>
        <a:lstStyle/>
        <a:p>
          <a:r>
            <a:rPr lang="en-US" dirty="0" smtClean="0"/>
            <a:t>Sensual </a:t>
          </a:r>
          <a:endParaRPr lang="en-US" dirty="0"/>
        </a:p>
      </dgm:t>
    </dgm:pt>
    <dgm:pt modelId="{48D1AE63-272A-40E9-BBFF-7A168C691F94}" type="parTrans" cxnId="{32B470E8-7E4E-4DC0-A014-C3987ECE13FA}">
      <dgm:prSet/>
      <dgm:spPr/>
      <dgm:t>
        <a:bodyPr/>
        <a:lstStyle/>
        <a:p>
          <a:endParaRPr lang="en-US"/>
        </a:p>
      </dgm:t>
    </dgm:pt>
    <dgm:pt modelId="{068F31FF-167C-484E-9F22-183F31895D47}" type="sibTrans" cxnId="{32B470E8-7E4E-4DC0-A014-C3987ECE13FA}">
      <dgm:prSet/>
      <dgm:spPr/>
      <dgm:t>
        <a:bodyPr/>
        <a:lstStyle/>
        <a:p>
          <a:endParaRPr lang="en-US"/>
        </a:p>
      </dgm:t>
    </dgm:pt>
    <dgm:pt modelId="{8537B89C-12CC-43C9-97BF-E93EAE353B6D}">
      <dgm:prSet phldrT="[Text]"/>
      <dgm:spPr/>
      <dgm:t>
        <a:bodyPr/>
        <a:lstStyle/>
        <a:p>
          <a:r>
            <a:rPr lang="en-US" dirty="0" smtClean="0"/>
            <a:t>Tongue , eye, ear, nose, skin</a:t>
          </a:r>
          <a:endParaRPr lang="en-US" dirty="0"/>
        </a:p>
      </dgm:t>
    </dgm:pt>
    <dgm:pt modelId="{1C571C05-EF69-4F90-9400-DF9D5325686F}" type="parTrans" cxnId="{A603FA77-69CE-472F-A6E8-5434BC7652A6}">
      <dgm:prSet/>
      <dgm:spPr/>
      <dgm:t>
        <a:bodyPr/>
        <a:lstStyle/>
        <a:p>
          <a:endParaRPr lang="en-US"/>
        </a:p>
      </dgm:t>
    </dgm:pt>
    <dgm:pt modelId="{D9F74627-737A-4F63-946A-907DCF7CB1C6}" type="sibTrans" cxnId="{A603FA77-69CE-472F-A6E8-5434BC7652A6}">
      <dgm:prSet/>
      <dgm:spPr/>
      <dgm:t>
        <a:bodyPr/>
        <a:lstStyle/>
        <a:p>
          <a:endParaRPr lang="en-US"/>
        </a:p>
      </dgm:t>
    </dgm:pt>
    <dgm:pt modelId="{5FB4DB64-11FF-4968-9E44-94545056B981}">
      <dgm:prSet phldrT="[Text]"/>
      <dgm:spPr/>
      <dgm:t>
        <a:bodyPr/>
        <a:lstStyle/>
        <a:p>
          <a:r>
            <a:rPr lang="en-US" dirty="0" smtClean="0"/>
            <a:t>Physical</a:t>
          </a:r>
          <a:endParaRPr lang="en-US" dirty="0"/>
        </a:p>
      </dgm:t>
    </dgm:pt>
    <dgm:pt modelId="{02514719-9B3A-40A4-8096-8EBC7B11C08D}" type="parTrans" cxnId="{2D0B41C8-2711-4A3F-91FB-74C24648B15D}">
      <dgm:prSet/>
      <dgm:spPr/>
      <dgm:t>
        <a:bodyPr/>
        <a:lstStyle/>
        <a:p>
          <a:endParaRPr lang="en-US"/>
        </a:p>
      </dgm:t>
    </dgm:pt>
    <dgm:pt modelId="{F7D45742-53FB-4544-AAE6-D5EBDE390BAC}" type="sibTrans" cxnId="{2D0B41C8-2711-4A3F-91FB-74C24648B15D}">
      <dgm:prSet/>
      <dgm:spPr/>
      <dgm:t>
        <a:bodyPr/>
        <a:lstStyle/>
        <a:p>
          <a:endParaRPr lang="en-US"/>
        </a:p>
      </dgm:t>
    </dgm:pt>
    <dgm:pt modelId="{13710FA7-D2EF-47B1-9AD5-A8F48114AEF6}">
      <dgm:prSet phldrT="[Text]"/>
      <dgm:spPr/>
      <dgm:t>
        <a:bodyPr/>
        <a:lstStyle/>
        <a:p>
          <a:r>
            <a:rPr lang="en-US" dirty="0" smtClean="0"/>
            <a:t>Voice, genital, belly anus, hands, feet </a:t>
          </a:r>
          <a:endParaRPr lang="en-US" dirty="0"/>
        </a:p>
      </dgm:t>
    </dgm:pt>
    <dgm:pt modelId="{8374702E-6D73-40B4-97EA-E07D9A7C7FCB}" type="parTrans" cxnId="{A36B6E98-C0BB-4B6A-9E7C-511FDB3D0539}">
      <dgm:prSet/>
      <dgm:spPr/>
      <dgm:t>
        <a:bodyPr/>
        <a:lstStyle/>
        <a:p>
          <a:endParaRPr lang="en-US"/>
        </a:p>
      </dgm:t>
    </dgm:pt>
    <dgm:pt modelId="{DF9D7D6E-C263-45A1-8FB0-ACFB26255E3C}" type="sibTrans" cxnId="{A36B6E98-C0BB-4B6A-9E7C-511FDB3D0539}">
      <dgm:prSet/>
      <dgm:spPr/>
      <dgm:t>
        <a:bodyPr/>
        <a:lstStyle/>
        <a:p>
          <a:endParaRPr lang="en-US"/>
        </a:p>
      </dgm:t>
    </dgm:pt>
    <dgm:pt modelId="{DEB96963-5FF2-4E2F-8AC3-6EA049CF11F2}" type="pres">
      <dgm:prSet presAssocID="{AE3594F3-1798-4441-93D9-130D98C076FA}" presName="Name0" presStyleCnt="0">
        <dgm:presLayoutVars>
          <dgm:dir/>
          <dgm:animLvl val="lvl"/>
          <dgm:resizeHandles val="exact"/>
        </dgm:presLayoutVars>
      </dgm:prSet>
      <dgm:spPr/>
      <dgm:t>
        <a:bodyPr/>
        <a:lstStyle/>
        <a:p>
          <a:endParaRPr lang="en-US"/>
        </a:p>
      </dgm:t>
    </dgm:pt>
    <dgm:pt modelId="{A70B5718-443E-4EA8-97AE-E065B44C9CBE}" type="pres">
      <dgm:prSet presAssocID="{6BE89FEC-9AE4-4FE4-9EFA-91CD5350FCA0}" presName="linNode" presStyleCnt="0"/>
      <dgm:spPr/>
    </dgm:pt>
    <dgm:pt modelId="{6A66FE4C-04EC-4598-B4B1-9B33347EA0E7}" type="pres">
      <dgm:prSet presAssocID="{6BE89FEC-9AE4-4FE4-9EFA-91CD5350FCA0}" presName="parentText" presStyleLbl="node1" presStyleIdx="0" presStyleCnt="3">
        <dgm:presLayoutVars>
          <dgm:chMax val="1"/>
          <dgm:bulletEnabled val="1"/>
        </dgm:presLayoutVars>
      </dgm:prSet>
      <dgm:spPr/>
      <dgm:t>
        <a:bodyPr/>
        <a:lstStyle/>
        <a:p>
          <a:endParaRPr lang="en-US"/>
        </a:p>
      </dgm:t>
    </dgm:pt>
    <dgm:pt modelId="{0D83F964-05ED-447D-8BA4-8E7BFBEC876B}" type="pres">
      <dgm:prSet presAssocID="{6BE89FEC-9AE4-4FE4-9EFA-91CD5350FCA0}" presName="descendantText" presStyleLbl="alignAccFollowNode1" presStyleIdx="0" presStyleCnt="3">
        <dgm:presLayoutVars>
          <dgm:bulletEnabled val="1"/>
        </dgm:presLayoutVars>
      </dgm:prSet>
      <dgm:spPr/>
      <dgm:t>
        <a:bodyPr/>
        <a:lstStyle/>
        <a:p>
          <a:endParaRPr lang="en-US"/>
        </a:p>
      </dgm:t>
    </dgm:pt>
    <dgm:pt modelId="{5359A7B0-8EA4-4EFC-8217-DD77CC53C05C}" type="pres">
      <dgm:prSet presAssocID="{B1DF1D20-1913-433B-BC33-B969B98A1004}" presName="sp" presStyleCnt="0"/>
      <dgm:spPr/>
    </dgm:pt>
    <dgm:pt modelId="{198D7F9B-57B2-4581-A9D8-7AD0540D5615}" type="pres">
      <dgm:prSet presAssocID="{1E5B68CD-DC43-4C00-87F1-FF5D0647BC41}" presName="linNode" presStyleCnt="0"/>
      <dgm:spPr/>
    </dgm:pt>
    <dgm:pt modelId="{7ADEA103-4D95-43A3-AD63-787AE35D3DFF}" type="pres">
      <dgm:prSet presAssocID="{1E5B68CD-DC43-4C00-87F1-FF5D0647BC41}" presName="parentText" presStyleLbl="node1" presStyleIdx="1" presStyleCnt="3">
        <dgm:presLayoutVars>
          <dgm:chMax val="1"/>
          <dgm:bulletEnabled val="1"/>
        </dgm:presLayoutVars>
      </dgm:prSet>
      <dgm:spPr/>
      <dgm:t>
        <a:bodyPr/>
        <a:lstStyle/>
        <a:p>
          <a:endParaRPr lang="en-US"/>
        </a:p>
      </dgm:t>
    </dgm:pt>
    <dgm:pt modelId="{242B88AF-542B-457A-A805-D41999ED6212}" type="pres">
      <dgm:prSet presAssocID="{1E5B68CD-DC43-4C00-87F1-FF5D0647BC41}" presName="descendantText" presStyleLbl="alignAccFollowNode1" presStyleIdx="1" presStyleCnt="3">
        <dgm:presLayoutVars>
          <dgm:bulletEnabled val="1"/>
        </dgm:presLayoutVars>
      </dgm:prSet>
      <dgm:spPr/>
      <dgm:t>
        <a:bodyPr/>
        <a:lstStyle/>
        <a:p>
          <a:endParaRPr lang="en-US"/>
        </a:p>
      </dgm:t>
    </dgm:pt>
    <dgm:pt modelId="{11C239C1-9B17-426D-B6BA-8DA249A23715}" type="pres">
      <dgm:prSet presAssocID="{068F31FF-167C-484E-9F22-183F31895D47}" presName="sp" presStyleCnt="0"/>
      <dgm:spPr/>
    </dgm:pt>
    <dgm:pt modelId="{865B55EA-9EA9-424C-9356-CA37ED0DD8E1}" type="pres">
      <dgm:prSet presAssocID="{5FB4DB64-11FF-4968-9E44-94545056B981}" presName="linNode" presStyleCnt="0"/>
      <dgm:spPr/>
    </dgm:pt>
    <dgm:pt modelId="{CA926020-39CE-4A35-AE82-6CE109815F30}" type="pres">
      <dgm:prSet presAssocID="{5FB4DB64-11FF-4968-9E44-94545056B981}" presName="parentText" presStyleLbl="node1" presStyleIdx="2" presStyleCnt="3">
        <dgm:presLayoutVars>
          <dgm:chMax val="1"/>
          <dgm:bulletEnabled val="1"/>
        </dgm:presLayoutVars>
      </dgm:prSet>
      <dgm:spPr/>
      <dgm:t>
        <a:bodyPr/>
        <a:lstStyle/>
        <a:p>
          <a:endParaRPr lang="en-US"/>
        </a:p>
      </dgm:t>
    </dgm:pt>
    <dgm:pt modelId="{7A26C8B9-8210-478D-93D4-5BC3C47AF200}" type="pres">
      <dgm:prSet presAssocID="{5FB4DB64-11FF-4968-9E44-94545056B981}" presName="descendantText" presStyleLbl="alignAccFollowNode1" presStyleIdx="2" presStyleCnt="3">
        <dgm:presLayoutVars>
          <dgm:bulletEnabled val="1"/>
        </dgm:presLayoutVars>
      </dgm:prSet>
      <dgm:spPr/>
      <dgm:t>
        <a:bodyPr/>
        <a:lstStyle/>
        <a:p>
          <a:endParaRPr lang="en-US"/>
        </a:p>
      </dgm:t>
    </dgm:pt>
  </dgm:ptLst>
  <dgm:cxnLst>
    <dgm:cxn modelId="{3E5CDBE0-F0F2-4DCE-9317-677C03BAD5B0}" type="presOf" srcId="{AE3594F3-1798-4441-93D9-130D98C076FA}" destId="{DEB96963-5FF2-4E2F-8AC3-6EA049CF11F2}" srcOrd="0" destOrd="0" presId="urn:microsoft.com/office/officeart/2005/8/layout/vList5"/>
    <dgm:cxn modelId="{32E2355D-0DE0-4E66-AA43-BF6BB2C2D45E}" srcId="{6BE89FEC-9AE4-4FE4-9EFA-91CD5350FCA0}" destId="{6EFA8DD4-EE5B-4020-ABA5-B2014D4DFBBB}" srcOrd="0" destOrd="0" parTransId="{23A772F6-8B93-40A3-88FB-9C13C473336C}" sibTransId="{F29765D6-2A59-4A87-BE21-A76EC8FB4828}"/>
    <dgm:cxn modelId="{A36B6E98-C0BB-4B6A-9E7C-511FDB3D0539}" srcId="{5FB4DB64-11FF-4968-9E44-94545056B981}" destId="{13710FA7-D2EF-47B1-9AD5-A8F48114AEF6}" srcOrd="0" destOrd="0" parTransId="{8374702E-6D73-40B4-97EA-E07D9A7C7FCB}" sibTransId="{DF9D7D6E-C263-45A1-8FB0-ACFB26255E3C}"/>
    <dgm:cxn modelId="{E2AD8908-AF54-474D-972D-73D45998C5EB}" type="presOf" srcId="{5FB4DB64-11FF-4968-9E44-94545056B981}" destId="{CA926020-39CE-4A35-AE82-6CE109815F30}" srcOrd="0" destOrd="0" presId="urn:microsoft.com/office/officeart/2005/8/layout/vList5"/>
    <dgm:cxn modelId="{2D0B41C8-2711-4A3F-91FB-74C24648B15D}" srcId="{AE3594F3-1798-4441-93D9-130D98C076FA}" destId="{5FB4DB64-11FF-4968-9E44-94545056B981}" srcOrd="2" destOrd="0" parTransId="{02514719-9B3A-40A4-8096-8EBC7B11C08D}" sibTransId="{F7D45742-53FB-4544-AAE6-D5EBDE390BAC}"/>
    <dgm:cxn modelId="{3D1DF5DA-D571-4D16-AEFA-0BDBAB2C4A03}" type="presOf" srcId="{8537B89C-12CC-43C9-97BF-E93EAE353B6D}" destId="{242B88AF-542B-457A-A805-D41999ED6212}" srcOrd="0" destOrd="0" presId="urn:microsoft.com/office/officeart/2005/8/layout/vList5"/>
    <dgm:cxn modelId="{49D754DF-5819-4028-905F-57108341DEFD}" type="presOf" srcId="{6BE89FEC-9AE4-4FE4-9EFA-91CD5350FCA0}" destId="{6A66FE4C-04EC-4598-B4B1-9B33347EA0E7}" srcOrd="0" destOrd="0" presId="urn:microsoft.com/office/officeart/2005/8/layout/vList5"/>
    <dgm:cxn modelId="{5A731B69-0B9F-420B-B287-BA8C128E026F}" type="presOf" srcId="{6EFA8DD4-EE5B-4020-ABA5-B2014D4DFBBB}" destId="{0D83F964-05ED-447D-8BA4-8E7BFBEC876B}" srcOrd="0" destOrd="0" presId="urn:microsoft.com/office/officeart/2005/8/layout/vList5"/>
    <dgm:cxn modelId="{A603FA77-69CE-472F-A6E8-5434BC7652A6}" srcId="{1E5B68CD-DC43-4C00-87F1-FF5D0647BC41}" destId="{8537B89C-12CC-43C9-97BF-E93EAE353B6D}" srcOrd="0" destOrd="0" parTransId="{1C571C05-EF69-4F90-9400-DF9D5325686F}" sibTransId="{D9F74627-737A-4F63-946A-907DCF7CB1C6}"/>
    <dgm:cxn modelId="{32B470E8-7E4E-4DC0-A014-C3987ECE13FA}" srcId="{AE3594F3-1798-4441-93D9-130D98C076FA}" destId="{1E5B68CD-DC43-4C00-87F1-FF5D0647BC41}" srcOrd="1" destOrd="0" parTransId="{48D1AE63-272A-40E9-BBFF-7A168C691F94}" sibTransId="{068F31FF-167C-484E-9F22-183F31895D47}"/>
    <dgm:cxn modelId="{E50E66ED-2760-4F7D-9294-02406CDF6993}" type="presOf" srcId="{1E5B68CD-DC43-4C00-87F1-FF5D0647BC41}" destId="{7ADEA103-4D95-43A3-AD63-787AE35D3DFF}" srcOrd="0" destOrd="0" presId="urn:microsoft.com/office/officeart/2005/8/layout/vList5"/>
    <dgm:cxn modelId="{8D4CBFB2-2E15-480B-AC61-539003912CB7}" srcId="{AE3594F3-1798-4441-93D9-130D98C076FA}" destId="{6BE89FEC-9AE4-4FE4-9EFA-91CD5350FCA0}" srcOrd="0" destOrd="0" parTransId="{091D2FC3-6729-42FB-9673-F757CEB3C0DF}" sibTransId="{B1DF1D20-1913-433B-BC33-B969B98A1004}"/>
    <dgm:cxn modelId="{231688AD-D54E-4F55-8385-7BD700406A2A}" type="presOf" srcId="{13710FA7-D2EF-47B1-9AD5-A8F48114AEF6}" destId="{7A26C8B9-8210-478D-93D4-5BC3C47AF200}" srcOrd="0" destOrd="0" presId="urn:microsoft.com/office/officeart/2005/8/layout/vList5"/>
    <dgm:cxn modelId="{74C621E3-3BA2-4A86-9B13-8C16792AF3C0}" type="presParOf" srcId="{DEB96963-5FF2-4E2F-8AC3-6EA049CF11F2}" destId="{A70B5718-443E-4EA8-97AE-E065B44C9CBE}" srcOrd="0" destOrd="0" presId="urn:microsoft.com/office/officeart/2005/8/layout/vList5"/>
    <dgm:cxn modelId="{F71B903B-D834-43F8-8539-E768E16ACAC4}" type="presParOf" srcId="{A70B5718-443E-4EA8-97AE-E065B44C9CBE}" destId="{6A66FE4C-04EC-4598-B4B1-9B33347EA0E7}" srcOrd="0" destOrd="0" presId="urn:microsoft.com/office/officeart/2005/8/layout/vList5"/>
    <dgm:cxn modelId="{76BD944D-A42D-490C-8DE9-B3BFE492C794}" type="presParOf" srcId="{A70B5718-443E-4EA8-97AE-E065B44C9CBE}" destId="{0D83F964-05ED-447D-8BA4-8E7BFBEC876B}" srcOrd="1" destOrd="0" presId="urn:microsoft.com/office/officeart/2005/8/layout/vList5"/>
    <dgm:cxn modelId="{CC5AB04E-B791-47CB-81AF-CF97B79FFC56}" type="presParOf" srcId="{DEB96963-5FF2-4E2F-8AC3-6EA049CF11F2}" destId="{5359A7B0-8EA4-4EFC-8217-DD77CC53C05C}" srcOrd="1" destOrd="0" presId="urn:microsoft.com/office/officeart/2005/8/layout/vList5"/>
    <dgm:cxn modelId="{811BB5A4-48BF-4F56-9D5D-C41A7C4D62BB}" type="presParOf" srcId="{DEB96963-5FF2-4E2F-8AC3-6EA049CF11F2}" destId="{198D7F9B-57B2-4581-A9D8-7AD0540D5615}" srcOrd="2" destOrd="0" presId="urn:microsoft.com/office/officeart/2005/8/layout/vList5"/>
    <dgm:cxn modelId="{BAFA9AA7-99FB-4A5C-BC44-2DD613E2A001}" type="presParOf" srcId="{198D7F9B-57B2-4581-A9D8-7AD0540D5615}" destId="{7ADEA103-4D95-43A3-AD63-787AE35D3DFF}" srcOrd="0" destOrd="0" presId="urn:microsoft.com/office/officeart/2005/8/layout/vList5"/>
    <dgm:cxn modelId="{A9097A5A-7AC6-47A9-9115-3F51A2F4AD9E}" type="presParOf" srcId="{198D7F9B-57B2-4581-A9D8-7AD0540D5615}" destId="{242B88AF-542B-457A-A805-D41999ED6212}" srcOrd="1" destOrd="0" presId="urn:microsoft.com/office/officeart/2005/8/layout/vList5"/>
    <dgm:cxn modelId="{C1BA25BA-1DB2-429B-9A0F-0AE32D39FE83}" type="presParOf" srcId="{DEB96963-5FF2-4E2F-8AC3-6EA049CF11F2}" destId="{11C239C1-9B17-426D-B6BA-8DA249A23715}" srcOrd="3" destOrd="0" presId="urn:microsoft.com/office/officeart/2005/8/layout/vList5"/>
    <dgm:cxn modelId="{497D97CC-40A0-4F87-A9DC-CEEBFFED46FD}" type="presParOf" srcId="{DEB96963-5FF2-4E2F-8AC3-6EA049CF11F2}" destId="{865B55EA-9EA9-424C-9356-CA37ED0DD8E1}" srcOrd="4" destOrd="0" presId="urn:microsoft.com/office/officeart/2005/8/layout/vList5"/>
    <dgm:cxn modelId="{27A0D5F6-CD31-4395-947C-9954655F1475}" type="presParOf" srcId="{865B55EA-9EA9-424C-9356-CA37ED0DD8E1}" destId="{CA926020-39CE-4A35-AE82-6CE109815F30}" srcOrd="0" destOrd="0" presId="urn:microsoft.com/office/officeart/2005/8/layout/vList5"/>
    <dgm:cxn modelId="{229D9BF6-A2D4-486E-9E7A-382357D7BF18}" type="presParOf" srcId="{865B55EA-9EA9-424C-9356-CA37ED0DD8E1}" destId="{7A26C8B9-8210-478D-93D4-5BC3C47AF200}" srcOrd="1" destOrd="0" presId="urn:microsoft.com/office/officeart/2005/8/layout/vList5"/>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BC994D4-EE1D-457B-A61A-5FA6EA0238C7}" type="doc">
      <dgm:prSet loTypeId="urn:microsoft.com/office/officeart/2005/8/layout/arrow1" loCatId="process" qsTypeId="urn:microsoft.com/office/officeart/2005/8/quickstyle/simple1" qsCatId="simple" csTypeId="urn:microsoft.com/office/officeart/2005/8/colors/accent1_2" csCatId="accent1" phldr="1"/>
      <dgm:spPr/>
      <dgm:t>
        <a:bodyPr/>
        <a:lstStyle/>
        <a:p>
          <a:endParaRPr lang="en-US"/>
        </a:p>
      </dgm:t>
    </dgm:pt>
    <dgm:pt modelId="{2E89EF28-EF07-479C-9469-95903CF6AB35}">
      <dgm:prSet phldrT="[Text]"/>
      <dgm:spPr/>
      <dgm:t>
        <a:bodyPr/>
        <a:lstStyle/>
        <a:p>
          <a:r>
            <a:rPr lang="en-US" dirty="0" smtClean="0"/>
            <a:t>UNCONTROLLED</a:t>
          </a:r>
        </a:p>
        <a:p>
          <a:r>
            <a:rPr lang="en-US" dirty="0" smtClean="0"/>
            <a:t>SENSES</a:t>
          </a:r>
          <a:endParaRPr lang="en-US" dirty="0"/>
        </a:p>
      </dgm:t>
    </dgm:pt>
    <dgm:pt modelId="{75E77966-EF60-4AC3-80DD-481ACD66E8F6}" type="parTrans" cxnId="{DB084EF0-B34C-4259-95F0-0633A22670E5}">
      <dgm:prSet/>
      <dgm:spPr/>
      <dgm:t>
        <a:bodyPr/>
        <a:lstStyle/>
        <a:p>
          <a:endParaRPr lang="en-US"/>
        </a:p>
      </dgm:t>
    </dgm:pt>
    <dgm:pt modelId="{3D7FFBE1-856D-4ABA-90EF-60C7AC26B712}" type="sibTrans" cxnId="{DB084EF0-B34C-4259-95F0-0633A22670E5}">
      <dgm:prSet/>
      <dgm:spPr/>
      <dgm:t>
        <a:bodyPr/>
        <a:lstStyle/>
        <a:p>
          <a:endParaRPr lang="en-US"/>
        </a:p>
      </dgm:t>
    </dgm:pt>
    <dgm:pt modelId="{31CDC3BC-9D0D-4023-A603-CC2DF942C2BF}">
      <dgm:prSet phldrT="[Text]"/>
      <dgm:spPr/>
      <dgm:t>
        <a:bodyPr/>
        <a:lstStyle/>
        <a:p>
          <a:r>
            <a:rPr lang="en-US" dirty="0" smtClean="0"/>
            <a:t>CONTROLLED</a:t>
          </a:r>
        </a:p>
        <a:p>
          <a:r>
            <a:rPr lang="en-US" dirty="0" smtClean="0"/>
            <a:t>SENSES</a:t>
          </a:r>
          <a:endParaRPr lang="en-US" dirty="0"/>
        </a:p>
      </dgm:t>
    </dgm:pt>
    <dgm:pt modelId="{C170D09C-BD42-4E08-8486-707E7DB55F83}" type="parTrans" cxnId="{E7B0CFEF-2AF4-4BEF-98FB-ADD33640E1CE}">
      <dgm:prSet/>
      <dgm:spPr/>
      <dgm:t>
        <a:bodyPr/>
        <a:lstStyle/>
        <a:p>
          <a:endParaRPr lang="en-US"/>
        </a:p>
      </dgm:t>
    </dgm:pt>
    <dgm:pt modelId="{FA96939D-015D-4C4E-8830-8B25B0627438}" type="sibTrans" cxnId="{E7B0CFEF-2AF4-4BEF-98FB-ADD33640E1CE}">
      <dgm:prSet/>
      <dgm:spPr/>
      <dgm:t>
        <a:bodyPr/>
        <a:lstStyle/>
        <a:p>
          <a:endParaRPr lang="en-US"/>
        </a:p>
      </dgm:t>
    </dgm:pt>
    <dgm:pt modelId="{88C4A2E0-9E9C-4577-BE84-CA08CA0A5774}" type="pres">
      <dgm:prSet presAssocID="{ABC994D4-EE1D-457B-A61A-5FA6EA0238C7}" presName="cycle" presStyleCnt="0">
        <dgm:presLayoutVars>
          <dgm:dir/>
          <dgm:resizeHandles val="exact"/>
        </dgm:presLayoutVars>
      </dgm:prSet>
      <dgm:spPr/>
      <dgm:t>
        <a:bodyPr/>
        <a:lstStyle/>
        <a:p>
          <a:endParaRPr lang="en-US"/>
        </a:p>
      </dgm:t>
    </dgm:pt>
    <dgm:pt modelId="{349F8207-1964-4C23-94B3-5D693F2376B7}" type="pres">
      <dgm:prSet presAssocID="{2E89EF28-EF07-479C-9469-95903CF6AB35}" presName="arrow" presStyleLbl="node1" presStyleIdx="0" presStyleCnt="2">
        <dgm:presLayoutVars>
          <dgm:bulletEnabled val="1"/>
        </dgm:presLayoutVars>
      </dgm:prSet>
      <dgm:spPr/>
      <dgm:t>
        <a:bodyPr/>
        <a:lstStyle/>
        <a:p>
          <a:endParaRPr lang="en-US"/>
        </a:p>
      </dgm:t>
    </dgm:pt>
    <dgm:pt modelId="{2A798203-D757-4E10-A061-FD3F7AAFAFCA}" type="pres">
      <dgm:prSet presAssocID="{31CDC3BC-9D0D-4023-A603-CC2DF942C2BF}" presName="arrow" presStyleLbl="node1" presStyleIdx="1" presStyleCnt="2">
        <dgm:presLayoutVars>
          <dgm:bulletEnabled val="1"/>
        </dgm:presLayoutVars>
      </dgm:prSet>
      <dgm:spPr/>
      <dgm:t>
        <a:bodyPr/>
        <a:lstStyle/>
        <a:p>
          <a:endParaRPr lang="en-US"/>
        </a:p>
      </dgm:t>
    </dgm:pt>
  </dgm:ptLst>
  <dgm:cxnLst>
    <dgm:cxn modelId="{932D06D8-D488-443E-B554-9EEC8E90C7BC}" type="presOf" srcId="{ABC994D4-EE1D-457B-A61A-5FA6EA0238C7}" destId="{88C4A2E0-9E9C-4577-BE84-CA08CA0A5774}" srcOrd="0" destOrd="0" presId="urn:microsoft.com/office/officeart/2005/8/layout/arrow1"/>
    <dgm:cxn modelId="{E46CED42-A415-4300-B24A-E24920E79D3F}" type="presOf" srcId="{31CDC3BC-9D0D-4023-A603-CC2DF942C2BF}" destId="{2A798203-D757-4E10-A061-FD3F7AAFAFCA}" srcOrd="0" destOrd="0" presId="urn:microsoft.com/office/officeart/2005/8/layout/arrow1"/>
    <dgm:cxn modelId="{D5210074-6827-4714-959C-B4FA41B93DCC}" type="presOf" srcId="{2E89EF28-EF07-479C-9469-95903CF6AB35}" destId="{349F8207-1964-4C23-94B3-5D693F2376B7}" srcOrd="0" destOrd="0" presId="urn:microsoft.com/office/officeart/2005/8/layout/arrow1"/>
    <dgm:cxn modelId="{DB084EF0-B34C-4259-95F0-0633A22670E5}" srcId="{ABC994D4-EE1D-457B-A61A-5FA6EA0238C7}" destId="{2E89EF28-EF07-479C-9469-95903CF6AB35}" srcOrd="0" destOrd="0" parTransId="{75E77966-EF60-4AC3-80DD-481ACD66E8F6}" sibTransId="{3D7FFBE1-856D-4ABA-90EF-60C7AC26B712}"/>
    <dgm:cxn modelId="{E7B0CFEF-2AF4-4BEF-98FB-ADD33640E1CE}" srcId="{ABC994D4-EE1D-457B-A61A-5FA6EA0238C7}" destId="{31CDC3BC-9D0D-4023-A603-CC2DF942C2BF}" srcOrd="1" destOrd="0" parTransId="{C170D09C-BD42-4E08-8486-707E7DB55F83}" sibTransId="{FA96939D-015D-4C4E-8830-8B25B0627438}"/>
    <dgm:cxn modelId="{0ADE20B1-122B-4349-97C1-F872429FCB5A}" type="presParOf" srcId="{88C4A2E0-9E9C-4577-BE84-CA08CA0A5774}" destId="{349F8207-1964-4C23-94B3-5D693F2376B7}" srcOrd="0" destOrd="0" presId="urn:microsoft.com/office/officeart/2005/8/layout/arrow1"/>
    <dgm:cxn modelId="{6C2817C7-6B10-44ED-A217-5F3994F01ADF}" type="presParOf" srcId="{88C4A2E0-9E9C-4577-BE84-CA08CA0A5774}" destId="{2A798203-D757-4E10-A061-FD3F7AAFAFCA}" srcOrd="1" destOrd="0" presId="urn:microsoft.com/office/officeart/2005/8/layout/arrow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FEF4739-510F-48C3-A1A6-AC0D0462868A}" type="doc">
      <dgm:prSet loTypeId="urn:microsoft.com/office/officeart/2005/8/layout/vList6" loCatId="process" qsTypeId="urn:microsoft.com/office/officeart/2005/8/quickstyle/simple3" qsCatId="simple" csTypeId="urn:microsoft.com/office/officeart/2005/8/colors/colorful2" csCatId="colorful" phldr="1"/>
      <dgm:spPr/>
      <dgm:t>
        <a:bodyPr/>
        <a:lstStyle/>
        <a:p>
          <a:endParaRPr lang="en-US"/>
        </a:p>
      </dgm:t>
    </dgm:pt>
    <dgm:pt modelId="{ED2A7128-3F97-4C00-BDFB-E4A1B831ED5F}">
      <dgm:prSet phldrT="[Text]"/>
      <dgm:spPr/>
      <dgm:t>
        <a:bodyPr/>
        <a:lstStyle/>
        <a:p>
          <a:r>
            <a:rPr lang="en-US" dirty="0" smtClean="0"/>
            <a:t>Karma-yoga</a:t>
          </a:r>
          <a:endParaRPr lang="en-US" dirty="0"/>
        </a:p>
      </dgm:t>
    </dgm:pt>
    <dgm:pt modelId="{ACDD1E1E-5D37-4C1F-BA57-F3D3D229CE4B}" type="parTrans" cxnId="{C32E593E-5019-4393-AF46-EEBAE434F289}">
      <dgm:prSet/>
      <dgm:spPr/>
      <dgm:t>
        <a:bodyPr/>
        <a:lstStyle/>
        <a:p>
          <a:endParaRPr lang="en-US"/>
        </a:p>
      </dgm:t>
    </dgm:pt>
    <dgm:pt modelId="{F922CD85-CED1-4249-8D8B-97200F3342AC}" type="sibTrans" cxnId="{C32E593E-5019-4393-AF46-EEBAE434F289}">
      <dgm:prSet/>
      <dgm:spPr/>
      <dgm:t>
        <a:bodyPr/>
        <a:lstStyle/>
        <a:p>
          <a:endParaRPr lang="en-US"/>
        </a:p>
      </dgm:t>
    </dgm:pt>
    <dgm:pt modelId="{9365787A-9811-48A5-9A0E-EF389708159B}">
      <dgm:prSet phldrT="[Text]"/>
      <dgm:spPr/>
      <dgm:t>
        <a:bodyPr/>
        <a:lstStyle/>
        <a:p>
          <a:r>
            <a:rPr lang="en-US" dirty="0" smtClean="0"/>
            <a:t>Sense control</a:t>
          </a:r>
          <a:endParaRPr lang="en-US" dirty="0"/>
        </a:p>
      </dgm:t>
    </dgm:pt>
    <dgm:pt modelId="{CD548F55-08E9-4C40-AE0D-686424B42E3F}" type="parTrans" cxnId="{EB130D5B-549A-495F-BA84-B0D1527441A7}">
      <dgm:prSet/>
      <dgm:spPr/>
      <dgm:t>
        <a:bodyPr/>
        <a:lstStyle/>
        <a:p>
          <a:endParaRPr lang="en-US"/>
        </a:p>
      </dgm:t>
    </dgm:pt>
    <dgm:pt modelId="{E30341B6-82AF-46BE-876A-09AC716DD455}" type="sibTrans" cxnId="{EB130D5B-549A-495F-BA84-B0D1527441A7}">
      <dgm:prSet/>
      <dgm:spPr/>
      <dgm:t>
        <a:bodyPr/>
        <a:lstStyle/>
        <a:p>
          <a:endParaRPr lang="en-US"/>
        </a:p>
      </dgm:t>
    </dgm:pt>
    <dgm:pt modelId="{BC38A10F-FE79-4B9A-9D4E-91CE3362FF03}">
      <dgm:prSet phldrT="[Text]"/>
      <dgm:spPr/>
      <dgm:t>
        <a:bodyPr/>
        <a:lstStyle/>
        <a:p>
          <a:r>
            <a:rPr lang="en-US" dirty="0" err="1" smtClean="0"/>
            <a:t>Jnana</a:t>
          </a:r>
          <a:r>
            <a:rPr lang="en-US" dirty="0" smtClean="0"/>
            <a:t> -yoga</a:t>
          </a:r>
          <a:endParaRPr lang="en-US" dirty="0"/>
        </a:p>
      </dgm:t>
    </dgm:pt>
    <dgm:pt modelId="{A14DDB94-FA2A-4509-AB87-0F6856518475}" type="parTrans" cxnId="{7A023E01-2624-446E-A8C4-A8CAE90DDD97}">
      <dgm:prSet/>
      <dgm:spPr/>
      <dgm:t>
        <a:bodyPr/>
        <a:lstStyle/>
        <a:p>
          <a:endParaRPr lang="en-US"/>
        </a:p>
      </dgm:t>
    </dgm:pt>
    <dgm:pt modelId="{0762752F-25CC-409C-89C9-E54C89E640A6}" type="sibTrans" cxnId="{7A023E01-2624-446E-A8C4-A8CAE90DDD97}">
      <dgm:prSet/>
      <dgm:spPr/>
      <dgm:t>
        <a:bodyPr/>
        <a:lstStyle/>
        <a:p>
          <a:endParaRPr lang="en-US"/>
        </a:p>
      </dgm:t>
    </dgm:pt>
    <dgm:pt modelId="{08CA730E-F8BF-4FB7-8F17-8B8A7531FFB6}">
      <dgm:prSet phldrT="[Text]"/>
      <dgm:spPr/>
      <dgm:t>
        <a:bodyPr/>
        <a:lstStyle/>
        <a:p>
          <a:r>
            <a:rPr lang="en-US" dirty="0" smtClean="0"/>
            <a:t>Sense control</a:t>
          </a:r>
          <a:endParaRPr lang="en-US" dirty="0"/>
        </a:p>
      </dgm:t>
    </dgm:pt>
    <dgm:pt modelId="{1B090E13-682E-4D93-ADB5-92EDF372ED06}" type="parTrans" cxnId="{490A543A-F941-4288-A9EA-424671D9895B}">
      <dgm:prSet/>
      <dgm:spPr/>
      <dgm:t>
        <a:bodyPr/>
        <a:lstStyle/>
        <a:p>
          <a:endParaRPr lang="en-US"/>
        </a:p>
      </dgm:t>
    </dgm:pt>
    <dgm:pt modelId="{4556640E-746E-4D92-B39A-086ECE0C16E1}" type="sibTrans" cxnId="{490A543A-F941-4288-A9EA-424671D9895B}">
      <dgm:prSet/>
      <dgm:spPr/>
      <dgm:t>
        <a:bodyPr/>
        <a:lstStyle/>
        <a:p>
          <a:endParaRPr lang="en-US"/>
        </a:p>
      </dgm:t>
    </dgm:pt>
    <dgm:pt modelId="{55BEDAB9-38EE-4C51-A1E6-856606DE2665}">
      <dgm:prSet phldrT="[Text]"/>
      <dgm:spPr/>
      <dgm:t>
        <a:bodyPr/>
        <a:lstStyle/>
        <a:p>
          <a:r>
            <a:rPr lang="en-US" dirty="0" smtClean="0"/>
            <a:t>Study</a:t>
          </a:r>
          <a:endParaRPr lang="en-US" dirty="0"/>
        </a:p>
      </dgm:t>
    </dgm:pt>
    <dgm:pt modelId="{1151A963-FF6D-4CE8-B972-E864F36108F8}" type="parTrans" cxnId="{1B342002-95BE-41B2-884B-99FCF9B29C2F}">
      <dgm:prSet/>
      <dgm:spPr/>
      <dgm:t>
        <a:bodyPr/>
        <a:lstStyle/>
        <a:p>
          <a:endParaRPr lang="en-US"/>
        </a:p>
      </dgm:t>
    </dgm:pt>
    <dgm:pt modelId="{A7B9F78A-4907-47B4-AE13-FD487157C23A}" type="sibTrans" cxnId="{1B342002-95BE-41B2-884B-99FCF9B29C2F}">
      <dgm:prSet/>
      <dgm:spPr/>
      <dgm:t>
        <a:bodyPr/>
        <a:lstStyle/>
        <a:p>
          <a:endParaRPr lang="en-US"/>
        </a:p>
      </dgm:t>
    </dgm:pt>
    <dgm:pt modelId="{E1D24F82-BA24-486B-A83E-A60E41E60443}">
      <dgm:prSet phldrT="[Text]"/>
      <dgm:spPr/>
      <dgm:t>
        <a:bodyPr/>
        <a:lstStyle/>
        <a:p>
          <a:r>
            <a:rPr lang="en-US" dirty="0" smtClean="0"/>
            <a:t>Vows</a:t>
          </a:r>
          <a:endParaRPr lang="en-US" dirty="0"/>
        </a:p>
      </dgm:t>
    </dgm:pt>
    <dgm:pt modelId="{58A3F9C8-C598-4821-9CC4-C7838E3493D2}" type="parTrans" cxnId="{DCE795C1-7E2F-41D2-A884-C3FA8D79A8C9}">
      <dgm:prSet/>
      <dgm:spPr/>
      <dgm:t>
        <a:bodyPr/>
        <a:lstStyle/>
        <a:p>
          <a:endParaRPr lang="en-US"/>
        </a:p>
      </dgm:t>
    </dgm:pt>
    <dgm:pt modelId="{8DFA624C-7757-4941-9DD4-72C0FA38D4B8}" type="sibTrans" cxnId="{DCE795C1-7E2F-41D2-A884-C3FA8D79A8C9}">
      <dgm:prSet/>
      <dgm:spPr/>
      <dgm:t>
        <a:bodyPr/>
        <a:lstStyle/>
        <a:p>
          <a:endParaRPr lang="en-US"/>
        </a:p>
      </dgm:t>
    </dgm:pt>
    <dgm:pt modelId="{40A8DD96-A9F7-4B1D-8166-6DB184A3D511}">
      <dgm:prSet phldrT="[Text]"/>
      <dgm:spPr/>
      <dgm:t>
        <a:bodyPr/>
        <a:lstStyle/>
        <a:p>
          <a:r>
            <a:rPr lang="en-US" dirty="0" smtClean="0"/>
            <a:t>Occupational duties</a:t>
          </a:r>
          <a:endParaRPr lang="en-US" dirty="0"/>
        </a:p>
      </dgm:t>
    </dgm:pt>
    <dgm:pt modelId="{F9079578-86CB-4DA9-9AC8-A356EF9A27E5}" type="parTrans" cxnId="{36BA73B0-1440-47A9-9985-074B952BA1EC}">
      <dgm:prSet/>
      <dgm:spPr/>
      <dgm:t>
        <a:bodyPr/>
        <a:lstStyle/>
        <a:p>
          <a:endParaRPr lang="en-US"/>
        </a:p>
      </dgm:t>
    </dgm:pt>
    <dgm:pt modelId="{9A96CB48-0AC8-44FF-932C-656435CEF2B9}" type="sibTrans" cxnId="{36BA73B0-1440-47A9-9985-074B952BA1EC}">
      <dgm:prSet/>
      <dgm:spPr/>
      <dgm:t>
        <a:bodyPr/>
        <a:lstStyle/>
        <a:p>
          <a:endParaRPr lang="en-US"/>
        </a:p>
      </dgm:t>
    </dgm:pt>
    <dgm:pt modelId="{5D9CACD4-4BC4-43BB-9606-1FD1165D402B}">
      <dgm:prSet phldrT="[Text]"/>
      <dgm:spPr/>
      <dgm:t>
        <a:bodyPr/>
        <a:lstStyle/>
        <a:p>
          <a:r>
            <a:rPr lang="en-US" dirty="0" smtClean="0"/>
            <a:t>Worship of </a:t>
          </a:r>
          <a:r>
            <a:rPr lang="en-US" dirty="0" err="1" smtClean="0"/>
            <a:t>devatas</a:t>
          </a:r>
          <a:endParaRPr lang="en-US" dirty="0"/>
        </a:p>
      </dgm:t>
    </dgm:pt>
    <dgm:pt modelId="{EB79263B-7B8B-4DFE-8472-9B7B83898E71}" type="parTrans" cxnId="{8D3EB25D-FE42-4AF3-8AD8-57CE53FE58F4}">
      <dgm:prSet/>
      <dgm:spPr/>
      <dgm:t>
        <a:bodyPr/>
        <a:lstStyle/>
        <a:p>
          <a:endParaRPr lang="en-US"/>
        </a:p>
      </dgm:t>
    </dgm:pt>
    <dgm:pt modelId="{CF238F79-ED1B-43AF-B061-887301BEA6CC}" type="sibTrans" cxnId="{8D3EB25D-FE42-4AF3-8AD8-57CE53FE58F4}">
      <dgm:prSet/>
      <dgm:spPr/>
      <dgm:t>
        <a:bodyPr/>
        <a:lstStyle/>
        <a:p>
          <a:endParaRPr lang="en-US"/>
        </a:p>
      </dgm:t>
    </dgm:pt>
    <dgm:pt modelId="{C61514D7-2323-46D5-95F1-A730BD962EC5}">
      <dgm:prSet/>
      <dgm:spPr/>
      <dgm:t>
        <a:bodyPr/>
        <a:lstStyle/>
        <a:p>
          <a:r>
            <a:rPr lang="en-US" dirty="0" smtClean="0"/>
            <a:t>Bhakti-yoga</a:t>
          </a:r>
          <a:endParaRPr lang="en-US" dirty="0"/>
        </a:p>
      </dgm:t>
    </dgm:pt>
    <dgm:pt modelId="{237C435D-A692-4B9C-827D-C1C902450086}" type="parTrans" cxnId="{763F46D1-D6A8-46CC-B22B-9C15BF63378E}">
      <dgm:prSet/>
      <dgm:spPr/>
      <dgm:t>
        <a:bodyPr/>
        <a:lstStyle/>
        <a:p>
          <a:endParaRPr lang="en-US"/>
        </a:p>
      </dgm:t>
    </dgm:pt>
    <dgm:pt modelId="{0FE92BED-CECD-48C0-B0B3-83D9A5FDC425}" type="sibTrans" cxnId="{763F46D1-D6A8-46CC-B22B-9C15BF63378E}">
      <dgm:prSet/>
      <dgm:spPr/>
      <dgm:t>
        <a:bodyPr/>
        <a:lstStyle/>
        <a:p>
          <a:endParaRPr lang="en-US"/>
        </a:p>
      </dgm:t>
    </dgm:pt>
    <dgm:pt modelId="{1FF8B11F-E402-4EA4-9447-D8A7A6E6DC15}">
      <dgm:prSet/>
      <dgm:spPr/>
      <dgm:t>
        <a:bodyPr/>
        <a:lstStyle/>
        <a:p>
          <a:r>
            <a:rPr lang="en-US" dirty="0" smtClean="0"/>
            <a:t>Hearing</a:t>
          </a:r>
          <a:endParaRPr lang="en-US" dirty="0"/>
        </a:p>
      </dgm:t>
    </dgm:pt>
    <dgm:pt modelId="{5232B3D0-EC50-416B-9487-CE2A23FC5BD2}" type="parTrans" cxnId="{AC1BB540-A1E0-4A1F-9F0B-8B74DFB6C09E}">
      <dgm:prSet/>
      <dgm:spPr/>
      <dgm:t>
        <a:bodyPr/>
        <a:lstStyle/>
        <a:p>
          <a:endParaRPr lang="en-US"/>
        </a:p>
      </dgm:t>
    </dgm:pt>
    <dgm:pt modelId="{E7979BB8-7780-42F0-B14A-F2B9F6B6F4B4}" type="sibTrans" cxnId="{AC1BB540-A1E0-4A1F-9F0B-8B74DFB6C09E}">
      <dgm:prSet/>
      <dgm:spPr/>
      <dgm:t>
        <a:bodyPr/>
        <a:lstStyle/>
        <a:p>
          <a:endParaRPr lang="en-US"/>
        </a:p>
      </dgm:t>
    </dgm:pt>
    <dgm:pt modelId="{138EF156-8CA8-4203-BF9F-0553F86DBDC3}">
      <dgm:prSet/>
      <dgm:spPr/>
      <dgm:t>
        <a:bodyPr/>
        <a:lstStyle/>
        <a:p>
          <a:r>
            <a:rPr lang="en-US" dirty="0" smtClean="0"/>
            <a:t>Chanting</a:t>
          </a:r>
          <a:endParaRPr lang="en-US" dirty="0"/>
        </a:p>
      </dgm:t>
    </dgm:pt>
    <dgm:pt modelId="{767C69E3-FEF1-4DC4-9C0A-7D716676BB01}" type="parTrans" cxnId="{164DC710-08F5-4D28-A760-47FE28DB3F9E}">
      <dgm:prSet/>
      <dgm:spPr/>
      <dgm:t>
        <a:bodyPr/>
        <a:lstStyle/>
        <a:p>
          <a:endParaRPr lang="en-US"/>
        </a:p>
      </dgm:t>
    </dgm:pt>
    <dgm:pt modelId="{C4945C46-6EFB-4F19-824E-6A0F151D1208}" type="sibTrans" cxnId="{164DC710-08F5-4D28-A760-47FE28DB3F9E}">
      <dgm:prSet/>
      <dgm:spPr/>
      <dgm:t>
        <a:bodyPr/>
        <a:lstStyle/>
        <a:p>
          <a:endParaRPr lang="en-US"/>
        </a:p>
      </dgm:t>
    </dgm:pt>
    <dgm:pt modelId="{5CBCD774-8F2B-4B6A-8EB5-02A669F444A8}">
      <dgm:prSet/>
      <dgm:spPr/>
      <dgm:t>
        <a:bodyPr/>
        <a:lstStyle/>
        <a:p>
          <a:r>
            <a:rPr lang="en-US" dirty="0" smtClean="0"/>
            <a:t>Worshipping </a:t>
          </a:r>
          <a:r>
            <a:rPr lang="en-US" dirty="0" err="1" smtClean="0"/>
            <a:t>Krsna</a:t>
          </a:r>
          <a:endParaRPr lang="en-US" dirty="0"/>
        </a:p>
      </dgm:t>
    </dgm:pt>
    <dgm:pt modelId="{E50506A9-2478-4740-B124-75E52BE2EA92}" type="parTrans" cxnId="{2718D213-BEE5-449E-BAC1-458778B6CA1F}">
      <dgm:prSet/>
      <dgm:spPr/>
      <dgm:t>
        <a:bodyPr/>
        <a:lstStyle/>
        <a:p>
          <a:endParaRPr lang="en-US"/>
        </a:p>
      </dgm:t>
    </dgm:pt>
    <dgm:pt modelId="{165E3212-2274-45BA-8CE1-056B86C0DDFC}" type="sibTrans" cxnId="{2718D213-BEE5-449E-BAC1-458778B6CA1F}">
      <dgm:prSet/>
      <dgm:spPr/>
      <dgm:t>
        <a:bodyPr/>
        <a:lstStyle/>
        <a:p>
          <a:endParaRPr lang="en-US"/>
        </a:p>
      </dgm:t>
    </dgm:pt>
    <dgm:pt modelId="{8B4C35A2-FFAC-4A41-AE27-B48F1474AE6D}" type="pres">
      <dgm:prSet presAssocID="{BFEF4739-510F-48C3-A1A6-AC0D0462868A}" presName="Name0" presStyleCnt="0">
        <dgm:presLayoutVars>
          <dgm:dir/>
          <dgm:animLvl val="lvl"/>
          <dgm:resizeHandles/>
        </dgm:presLayoutVars>
      </dgm:prSet>
      <dgm:spPr/>
      <dgm:t>
        <a:bodyPr/>
        <a:lstStyle/>
        <a:p>
          <a:endParaRPr lang="en-US"/>
        </a:p>
      </dgm:t>
    </dgm:pt>
    <dgm:pt modelId="{DFCE7D6A-D1AB-4A9B-884C-A7EFF9FF401B}" type="pres">
      <dgm:prSet presAssocID="{ED2A7128-3F97-4C00-BDFB-E4A1B831ED5F}" presName="linNode" presStyleCnt="0"/>
      <dgm:spPr/>
    </dgm:pt>
    <dgm:pt modelId="{A2656C21-97B2-4800-BD55-0672EF7E5060}" type="pres">
      <dgm:prSet presAssocID="{ED2A7128-3F97-4C00-BDFB-E4A1B831ED5F}" presName="parentShp" presStyleLbl="node1" presStyleIdx="0" presStyleCnt="3">
        <dgm:presLayoutVars>
          <dgm:bulletEnabled val="1"/>
        </dgm:presLayoutVars>
      </dgm:prSet>
      <dgm:spPr/>
      <dgm:t>
        <a:bodyPr/>
        <a:lstStyle/>
        <a:p>
          <a:endParaRPr lang="en-US"/>
        </a:p>
      </dgm:t>
    </dgm:pt>
    <dgm:pt modelId="{B8DE6CC4-13C0-4BC9-8C77-09CB149EC79C}" type="pres">
      <dgm:prSet presAssocID="{ED2A7128-3F97-4C00-BDFB-E4A1B831ED5F}" presName="childShp" presStyleLbl="bgAccFollowNode1" presStyleIdx="0" presStyleCnt="3">
        <dgm:presLayoutVars>
          <dgm:bulletEnabled val="1"/>
        </dgm:presLayoutVars>
      </dgm:prSet>
      <dgm:spPr/>
      <dgm:t>
        <a:bodyPr/>
        <a:lstStyle/>
        <a:p>
          <a:endParaRPr lang="en-US"/>
        </a:p>
      </dgm:t>
    </dgm:pt>
    <dgm:pt modelId="{E0A76CE0-0121-4DC1-A488-9952614676A7}" type="pres">
      <dgm:prSet presAssocID="{F922CD85-CED1-4249-8D8B-97200F3342AC}" presName="spacing" presStyleCnt="0"/>
      <dgm:spPr/>
    </dgm:pt>
    <dgm:pt modelId="{C15B2C70-DD30-4EBC-A09F-6FB73ACA868C}" type="pres">
      <dgm:prSet presAssocID="{BC38A10F-FE79-4B9A-9D4E-91CE3362FF03}" presName="linNode" presStyleCnt="0"/>
      <dgm:spPr/>
    </dgm:pt>
    <dgm:pt modelId="{0ED57845-9405-443A-A7B8-178FB9251810}" type="pres">
      <dgm:prSet presAssocID="{BC38A10F-FE79-4B9A-9D4E-91CE3362FF03}" presName="parentShp" presStyleLbl="node1" presStyleIdx="1" presStyleCnt="3" custLinFactNeighborY="-395">
        <dgm:presLayoutVars>
          <dgm:bulletEnabled val="1"/>
        </dgm:presLayoutVars>
      </dgm:prSet>
      <dgm:spPr/>
      <dgm:t>
        <a:bodyPr/>
        <a:lstStyle/>
        <a:p>
          <a:endParaRPr lang="en-US"/>
        </a:p>
      </dgm:t>
    </dgm:pt>
    <dgm:pt modelId="{27A0E3B6-DB57-44E2-86E0-8C5661C616FD}" type="pres">
      <dgm:prSet presAssocID="{BC38A10F-FE79-4B9A-9D4E-91CE3362FF03}" presName="childShp" presStyleLbl="bgAccFollowNode1" presStyleIdx="1" presStyleCnt="3" custLinFactNeighborX="5114" custLinFactNeighborY="3139">
        <dgm:presLayoutVars>
          <dgm:bulletEnabled val="1"/>
        </dgm:presLayoutVars>
      </dgm:prSet>
      <dgm:spPr/>
      <dgm:t>
        <a:bodyPr/>
        <a:lstStyle/>
        <a:p>
          <a:endParaRPr lang="en-US"/>
        </a:p>
      </dgm:t>
    </dgm:pt>
    <dgm:pt modelId="{66C18385-6270-48D9-8064-B79DA122AECD}" type="pres">
      <dgm:prSet presAssocID="{0762752F-25CC-409C-89C9-E54C89E640A6}" presName="spacing" presStyleCnt="0"/>
      <dgm:spPr/>
    </dgm:pt>
    <dgm:pt modelId="{726CEBC3-6274-4064-9C3B-A4C0D2D22FE3}" type="pres">
      <dgm:prSet presAssocID="{C61514D7-2323-46D5-95F1-A730BD962EC5}" presName="linNode" presStyleCnt="0"/>
      <dgm:spPr/>
    </dgm:pt>
    <dgm:pt modelId="{0D87E8D5-CC2D-443C-A7DB-34CB21930221}" type="pres">
      <dgm:prSet presAssocID="{C61514D7-2323-46D5-95F1-A730BD962EC5}" presName="parentShp" presStyleLbl="node1" presStyleIdx="2" presStyleCnt="3">
        <dgm:presLayoutVars>
          <dgm:bulletEnabled val="1"/>
        </dgm:presLayoutVars>
      </dgm:prSet>
      <dgm:spPr/>
      <dgm:t>
        <a:bodyPr/>
        <a:lstStyle/>
        <a:p>
          <a:endParaRPr lang="en-US"/>
        </a:p>
      </dgm:t>
    </dgm:pt>
    <dgm:pt modelId="{5A3A27F8-4ECF-4F00-A4CC-5D8DACDFE426}" type="pres">
      <dgm:prSet presAssocID="{C61514D7-2323-46D5-95F1-A730BD962EC5}" presName="childShp" presStyleLbl="bgAccFollowNode1" presStyleIdx="2" presStyleCnt="3">
        <dgm:presLayoutVars>
          <dgm:bulletEnabled val="1"/>
        </dgm:presLayoutVars>
      </dgm:prSet>
      <dgm:spPr/>
      <dgm:t>
        <a:bodyPr/>
        <a:lstStyle/>
        <a:p>
          <a:endParaRPr lang="en-US"/>
        </a:p>
      </dgm:t>
    </dgm:pt>
  </dgm:ptLst>
  <dgm:cxnLst>
    <dgm:cxn modelId="{4FEEF14E-D52D-4912-A6AF-9E8E4543C723}" type="presOf" srcId="{5D9CACD4-4BC4-43BB-9606-1FD1165D402B}" destId="{B8DE6CC4-13C0-4BC9-8C77-09CB149EC79C}" srcOrd="0" destOrd="2" presId="urn:microsoft.com/office/officeart/2005/8/layout/vList6"/>
    <dgm:cxn modelId="{36BA73B0-1440-47A9-9985-074B952BA1EC}" srcId="{ED2A7128-3F97-4C00-BDFB-E4A1B831ED5F}" destId="{40A8DD96-A9F7-4B1D-8166-6DB184A3D511}" srcOrd="1" destOrd="0" parTransId="{F9079578-86CB-4DA9-9AC8-A356EF9A27E5}" sibTransId="{9A96CB48-0AC8-44FF-932C-656435CEF2B9}"/>
    <dgm:cxn modelId="{40C39BEB-3A35-4600-A8CE-7EDB976B4A28}" type="presOf" srcId="{9365787A-9811-48A5-9A0E-EF389708159B}" destId="{B8DE6CC4-13C0-4BC9-8C77-09CB149EC79C}" srcOrd="0" destOrd="0" presId="urn:microsoft.com/office/officeart/2005/8/layout/vList6"/>
    <dgm:cxn modelId="{A34B2541-68F1-447B-871D-46ACCEB01E25}" type="presOf" srcId="{55BEDAB9-38EE-4C51-A1E6-856606DE2665}" destId="{27A0E3B6-DB57-44E2-86E0-8C5661C616FD}" srcOrd="0" destOrd="1" presId="urn:microsoft.com/office/officeart/2005/8/layout/vList6"/>
    <dgm:cxn modelId="{9C4E613A-6C26-4325-97BB-BA40E6C9B74D}" type="presOf" srcId="{40A8DD96-A9F7-4B1D-8166-6DB184A3D511}" destId="{B8DE6CC4-13C0-4BC9-8C77-09CB149EC79C}" srcOrd="0" destOrd="1" presId="urn:microsoft.com/office/officeart/2005/8/layout/vList6"/>
    <dgm:cxn modelId="{1B342002-95BE-41B2-884B-99FCF9B29C2F}" srcId="{BC38A10F-FE79-4B9A-9D4E-91CE3362FF03}" destId="{55BEDAB9-38EE-4C51-A1E6-856606DE2665}" srcOrd="1" destOrd="0" parTransId="{1151A963-FF6D-4CE8-B972-E864F36108F8}" sibTransId="{A7B9F78A-4907-47B4-AE13-FD487157C23A}"/>
    <dgm:cxn modelId="{DCE795C1-7E2F-41D2-A884-C3FA8D79A8C9}" srcId="{BC38A10F-FE79-4B9A-9D4E-91CE3362FF03}" destId="{E1D24F82-BA24-486B-A83E-A60E41E60443}" srcOrd="2" destOrd="0" parTransId="{58A3F9C8-C598-4821-9CC4-C7838E3493D2}" sibTransId="{8DFA624C-7757-4941-9DD4-72C0FA38D4B8}"/>
    <dgm:cxn modelId="{6CB3559E-D5ED-490D-948A-E98B21B5C190}" type="presOf" srcId="{E1D24F82-BA24-486B-A83E-A60E41E60443}" destId="{27A0E3B6-DB57-44E2-86E0-8C5661C616FD}" srcOrd="0" destOrd="2" presId="urn:microsoft.com/office/officeart/2005/8/layout/vList6"/>
    <dgm:cxn modelId="{164DC710-08F5-4D28-A760-47FE28DB3F9E}" srcId="{C61514D7-2323-46D5-95F1-A730BD962EC5}" destId="{138EF156-8CA8-4203-BF9F-0553F86DBDC3}" srcOrd="1" destOrd="0" parTransId="{767C69E3-FEF1-4DC4-9C0A-7D716676BB01}" sibTransId="{C4945C46-6EFB-4F19-824E-6A0F151D1208}"/>
    <dgm:cxn modelId="{40B4900C-C23F-40D8-BB95-814FCB4D96C9}" type="presOf" srcId="{08CA730E-F8BF-4FB7-8F17-8B8A7531FFB6}" destId="{27A0E3B6-DB57-44E2-86E0-8C5661C616FD}" srcOrd="0" destOrd="0" presId="urn:microsoft.com/office/officeart/2005/8/layout/vList6"/>
    <dgm:cxn modelId="{2718D213-BEE5-449E-BAC1-458778B6CA1F}" srcId="{C61514D7-2323-46D5-95F1-A730BD962EC5}" destId="{5CBCD774-8F2B-4B6A-8EB5-02A669F444A8}" srcOrd="2" destOrd="0" parTransId="{E50506A9-2478-4740-B124-75E52BE2EA92}" sibTransId="{165E3212-2274-45BA-8CE1-056B86C0DDFC}"/>
    <dgm:cxn modelId="{EB130D5B-549A-495F-BA84-B0D1527441A7}" srcId="{ED2A7128-3F97-4C00-BDFB-E4A1B831ED5F}" destId="{9365787A-9811-48A5-9A0E-EF389708159B}" srcOrd="0" destOrd="0" parTransId="{CD548F55-08E9-4C40-AE0D-686424B42E3F}" sibTransId="{E30341B6-82AF-46BE-876A-09AC716DD455}"/>
    <dgm:cxn modelId="{C32E593E-5019-4393-AF46-EEBAE434F289}" srcId="{BFEF4739-510F-48C3-A1A6-AC0D0462868A}" destId="{ED2A7128-3F97-4C00-BDFB-E4A1B831ED5F}" srcOrd="0" destOrd="0" parTransId="{ACDD1E1E-5D37-4C1F-BA57-F3D3D229CE4B}" sibTransId="{F922CD85-CED1-4249-8D8B-97200F3342AC}"/>
    <dgm:cxn modelId="{F88AAA45-5E48-435E-8AAA-2CEDBDB51974}" type="presOf" srcId="{138EF156-8CA8-4203-BF9F-0553F86DBDC3}" destId="{5A3A27F8-4ECF-4F00-A4CC-5D8DACDFE426}" srcOrd="0" destOrd="1" presId="urn:microsoft.com/office/officeart/2005/8/layout/vList6"/>
    <dgm:cxn modelId="{DB74BF18-9D27-4046-A034-AA9C47835C3E}" type="presOf" srcId="{BFEF4739-510F-48C3-A1A6-AC0D0462868A}" destId="{8B4C35A2-FFAC-4A41-AE27-B48F1474AE6D}" srcOrd="0" destOrd="0" presId="urn:microsoft.com/office/officeart/2005/8/layout/vList6"/>
    <dgm:cxn modelId="{012FCD17-2E4F-4CC5-976D-B70F5D35C695}" type="presOf" srcId="{C61514D7-2323-46D5-95F1-A730BD962EC5}" destId="{0D87E8D5-CC2D-443C-A7DB-34CB21930221}" srcOrd="0" destOrd="0" presId="urn:microsoft.com/office/officeart/2005/8/layout/vList6"/>
    <dgm:cxn modelId="{F6A1D4FF-7D4E-4154-82F7-9F5EF6CC3C15}" type="presOf" srcId="{ED2A7128-3F97-4C00-BDFB-E4A1B831ED5F}" destId="{A2656C21-97B2-4800-BD55-0672EF7E5060}" srcOrd="0" destOrd="0" presId="urn:microsoft.com/office/officeart/2005/8/layout/vList6"/>
    <dgm:cxn modelId="{7A023E01-2624-446E-A8C4-A8CAE90DDD97}" srcId="{BFEF4739-510F-48C3-A1A6-AC0D0462868A}" destId="{BC38A10F-FE79-4B9A-9D4E-91CE3362FF03}" srcOrd="1" destOrd="0" parTransId="{A14DDB94-FA2A-4509-AB87-0F6856518475}" sibTransId="{0762752F-25CC-409C-89C9-E54C89E640A6}"/>
    <dgm:cxn modelId="{D7BED630-9D75-4E11-87B6-9EC15417C180}" type="presOf" srcId="{5CBCD774-8F2B-4B6A-8EB5-02A669F444A8}" destId="{5A3A27F8-4ECF-4F00-A4CC-5D8DACDFE426}" srcOrd="0" destOrd="2" presId="urn:microsoft.com/office/officeart/2005/8/layout/vList6"/>
    <dgm:cxn modelId="{AC1BB540-A1E0-4A1F-9F0B-8B74DFB6C09E}" srcId="{C61514D7-2323-46D5-95F1-A730BD962EC5}" destId="{1FF8B11F-E402-4EA4-9447-D8A7A6E6DC15}" srcOrd="0" destOrd="0" parTransId="{5232B3D0-EC50-416B-9487-CE2A23FC5BD2}" sibTransId="{E7979BB8-7780-42F0-B14A-F2B9F6B6F4B4}"/>
    <dgm:cxn modelId="{490A543A-F941-4288-A9EA-424671D9895B}" srcId="{BC38A10F-FE79-4B9A-9D4E-91CE3362FF03}" destId="{08CA730E-F8BF-4FB7-8F17-8B8A7531FFB6}" srcOrd="0" destOrd="0" parTransId="{1B090E13-682E-4D93-ADB5-92EDF372ED06}" sibTransId="{4556640E-746E-4D92-B39A-086ECE0C16E1}"/>
    <dgm:cxn modelId="{22B897F5-5AC2-41DF-8ECF-6CDC08A8A0BE}" type="presOf" srcId="{BC38A10F-FE79-4B9A-9D4E-91CE3362FF03}" destId="{0ED57845-9405-443A-A7B8-178FB9251810}" srcOrd="0" destOrd="0" presId="urn:microsoft.com/office/officeart/2005/8/layout/vList6"/>
    <dgm:cxn modelId="{763F46D1-D6A8-46CC-B22B-9C15BF63378E}" srcId="{BFEF4739-510F-48C3-A1A6-AC0D0462868A}" destId="{C61514D7-2323-46D5-95F1-A730BD962EC5}" srcOrd="2" destOrd="0" parTransId="{237C435D-A692-4B9C-827D-C1C902450086}" sibTransId="{0FE92BED-CECD-48C0-B0B3-83D9A5FDC425}"/>
    <dgm:cxn modelId="{309D60EF-4434-4162-9D34-FBDDBE3661EF}" type="presOf" srcId="{1FF8B11F-E402-4EA4-9447-D8A7A6E6DC15}" destId="{5A3A27F8-4ECF-4F00-A4CC-5D8DACDFE426}" srcOrd="0" destOrd="0" presId="urn:microsoft.com/office/officeart/2005/8/layout/vList6"/>
    <dgm:cxn modelId="{8D3EB25D-FE42-4AF3-8AD8-57CE53FE58F4}" srcId="{ED2A7128-3F97-4C00-BDFB-E4A1B831ED5F}" destId="{5D9CACD4-4BC4-43BB-9606-1FD1165D402B}" srcOrd="2" destOrd="0" parTransId="{EB79263B-7B8B-4DFE-8472-9B7B83898E71}" sibTransId="{CF238F79-ED1B-43AF-B061-887301BEA6CC}"/>
    <dgm:cxn modelId="{CDBCB5F2-FD87-4680-B76B-B39579CD0671}" type="presParOf" srcId="{8B4C35A2-FFAC-4A41-AE27-B48F1474AE6D}" destId="{DFCE7D6A-D1AB-4A9B-884C-A7EFF9FF401B}" srcOrd="0" destOrd="0" presId="urn:microsoft.com/office/officeart/2005/8/layout/vList6"/>
    <dgm:cxn modelId="{FDE76AC4-EA8A-42FF-961F-E28398D5AF76}" type="presParOf" srcId="{DFCE7D6A-D1AB-4A9B-884C-A7EFF9FF401B}" destId="{A2656C21-97B2-4800-BD55-0672EF7E5060}" srcOrd="0" destOrd="0" presId="urn:microsoft.com/office/officeart/2005/8/layout/vList6"/>
    <dgm:cxn modelId="{820B560F-A131-446D-97DB-87CDD4890C21}" type="presParOf" srcId="{DFCE7D6A-D1AB-4A9B-884C-A7EFF9FF401B}" destId="{B8DE6CC4-13C0-4BC9-8C77-09CB149EC79C}" srcOrd="1" destOrd="0" presId="urn:microsoft.com/office/officeart/2005/8/layout/vList6"/>
    <dgm:cxn modelId="{5F0FE205-8C67-4A57-A85F-4D90813DB186}" type="presParOf" srcId="{8B4C35A2-FFAC-4A41-AE27-B48F1474AE6D}" destId="{E0A76CE0-0121-4DC1-A488-9952614676A7}" srcOrd="1" destOrd="0" presId="urn:microsoft.com/office/officeart/2005/8/layout/vList6"/>
    <dgm:cxn modelId="{EF47E57A-4313-4857-A200-26F560CF8DC9}" type="presParOf" srcId="{8B4C35A2-FFAC-4A41-AE27-B48F1474AE6D}" destId="{C15B2C70-DD30-4EBC-A09F-6FB73ACA868C}" srcOrd="2" destOrd="0" presId="urn:microsoft.com/office/officeart/2005/8/layout/vList6"/>
    <dgm:cxn modelId="{B8F049CB-F6C0-4CAC-A56E-1780F95075B0}" type="presParOf" srcId="{C15B2C70-DD30-4EBC-A09F-6FB73ACA868C}" destId="{0ED57845-9405-443A-A7B8-178FB9251810}" srcOrd="0" destOrd="0" presId="urn:microsoft.com/office/officeart/2005/8/layout/vList6"/>
    <dgm:cxn modelId="{5838EEC0-90FC-4B38-9B14-CA93F571C0B3}" type="presParOf" srcId="{C15B2C70-DD30-4EBC-A09F-6FB73ACA868C}" destId="{27A0E3B6-DB57-44E2-86E0-8C5661C616FD}" srcOrd="1" destOrd="0" presId="urn:microsoft.com/office/officeart/2005/8/layout/vList6"/>
    <dgm:cxn modelId="{4CB83815-C05F-45C5-A824-B8C8FB3675FB}" type="presParOf" srcId="{8B4C35A2-FFAC-4A41-AE27-B48F1474AE6D}" destId="{66C18385-6270-48D9-8064-B79DA122AECD}" srcOrd="3" destOrd="0" presId="urn:microsoft.com/office/officeart/2005/8/layout/vList6"/>
    <dgm:cxn modelId="{74364E7A-2934-4BC1-BD6C-D1841AF23E47}" type="presParOf" srcId="{8B4C35A2-FFAC-4A41-AE27-B48F1474AE6D}" destId="{726CEBC3-6274-4064-9C3B-A4C0D2D22FE3}" srcOrd="4" destOrd="0" presId="urn:microsoft.com/office/officeart/2005/8/layout/vList6"/>
    <dgm:cxn modelId="{95761475-84AB-400A-990D-C17544A0B458}" type="presParOf" srcId="{726CEBC3-6274-4064-9C3B-A4C0D2D22FE3}" destId="{0D87E8D5-CC2D-443C-A7DB-34CB21930221}" srcOrd="0" destOrd="0" presId="urn:microsoft.com/office/officeart/2005/8/layout/vList6"/>
    <dgm:cxn modelId="{77CAB3D5-15E7-4D02-B552-79F03C9D485D}" type="presParOf" srcId="{726CEBC3-6274-4064-9C3B-A4C0D2D22FE3}" destId="{5A3A27F8-4ECF-4F00-A4CC-5D8DACDFE426}" srcOrd="1" destOrd="0" presId="urn:microsoft.com/office/officeart/2005/8/layout/vList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D04743B-FE17-4A3E-A4FC-94D426BD9171}"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en-US"/>
        </a:p>
      </dgm:t>
    </dgm:pt>
    <dgm:pt modelId="{8780DC04-280E-4147-B4D4-1FEAB117CA6D}">
      <dgm:prSet phldrT="[Text]"/>
      <dgm:spPr/>
      <dgm:t>
        <a:bodyPr/>
        <a:lstStyle/>
        <a:p>
          <a:r>
            <a:rPr lang="en-US" dirty="0" smtClean="0"/>
            <a:t>Bhakti-yoga</a:t>
          </a:r>
          <a:endParaRPr lang="en-US" dirty="0"/>
        </a:p>
      </dgm:t>
    </dgm:pt>
    <dgm:pt modelId="{C2BF8E29-846F-4DAE-86CB-8CA0CD02F797}" type="parTrans" cxnId="{CE18A0F3-BB4E-4AB5-9E12-56D6CB19AAB8}">
      <dgm:prSet/>
      <dgm:spPr/>
      <dgm:t>
        <a:bodyPr/>
        <a:lstStyle/>
        <a:p>
          <a:endParaRPr lang="en-US"/>
        </a:p>
      </dgm:t>
    </dgm:pt>
    <dgm:pt modelId="{5B6A9DEA-DB66-4EF0-8125-9AE264EE55C0}" type="sibTrans" cxnId="{CE18A0F3-BB4E-4AB5-9E12-56D6CB19AAB8}">
      <dgm:prSet/>
      <dgm:spPr/>
      <dgm:t>
        <a:bodyPr/>
        <a:lstStyle/>
        <a:p>
          <a:endParaRPr lang="en-US"/>
        </a:p>
      </dgm:t>
    </dgm:pt>
    <dgm:pt modelId="{18268DC7-1E80-4738-B718-F1FCC472D5E3}">
      <dgm:prSet phldrT="[Text]"/>
      <dgm:spPr/>
      <dgm:t>
        <a:bodyPr/>
        <a:lstStyle/>
        <a:p>
          <a:r>
            <a:rPr lang="en-US" dirty="0" smtClean="0"/>
            <a:t>Hearing</a:t>
          </a:r>
          <a:endParaRPr lang="en-US" dirty="0"/>
        </a:p>
      </dgm:t>
    </dgm:pt>
    <dgm:pt modelId="{56900BF3-B094-44F3-8633-20CA34FA9F20}" type="parTrans" cxnId="{9040CB0F-8BBD-4850-B428-5B39E57264AA}">
      <dgm:prSet/>
      <dgm:spPr/>
      <dgm:t>
        <a:bodyPr/>
        <a:lstStyle/>
        <a:p>
          <a:endParaRPr lang="en-US"/>
        </a:p>
      </dgm:t>
    </dgm:pt>
    <dgm:pt modelId="{1987BA56-1F90-468C-A5FB-29C77362BA9E}" type="sibTrans" cxnId="{9040CB0F-8BBD-4850-B428-5B39E57264AA}">
      <dgm:prSet/>
      <dgm:spPr/>
      <dgm:t>
        <a:bodyPr/>
        <a:lstStyle/>
        <a:p>
          <a:endParaRPr lang="en-US"/>
        </a:p>
      </dgm:t>
    </dgm:pt>
    <dgm:pt modelId="{1FFEEA00-ED74-4FC0-9251-8A299DB475B0}">
      <dgm:prSet/>
      <dgm:spPr/>
      <dgm:t>
        <a:bodyPr/>
        <a:lstStyle/>
        <a:p>
          <a:r>
            <a:rPr lang="en-US" smtClean="0"/>
            <a:t>Chanting</a:t>
          </a:r>
          <a:endParaRPr lang="en-US" dirty="0"/>
        </a:p>
      </dgm:t>
    </dgm:pt>
    <dgm:pt modelId="{01B6D91C-05FF-4742-870E-74F0C367E995}" type="parTrans" cxnId="{085662D8-7166-4083-A78F-ACC269473C57}">
      <dgm:prSet/>
      <dgm:spPr/>
      <dgm:t>
        <a:bodyPr/>
        <a:lstStyle/>
        <a:p>
          <a:endParaRPr lang="en-US"/>
        </a:p>
      </dgm:t>
    </dgm:pt>
    <dgm:pt modelId="{43816D39-66A1-4ABC-BBEB-AB34757A2FD4}" type="sibTrans" cxnId="{085662D8-7166-4083-A78F-ACC269473C57}">
      <dgm:prSet/>
      <dgm:spPr/>
      <dgm:t>
        <a:bodyPr/>
        <a:lstStyle/>
        <a:p>
          <a:endParaRPr lang="en-US"/>
        </a:p>
      </dgm:t>
    </dgm:pt>
    <dgm:pt modelId="{E9D44E3F-2DE4-4D37-9E85-2B7F0090684D}">
      <dgm:prSet/>
      <dgm:spPr/>
      <dgm:t>
        <a:bodyPr/>
        <a:lstStyle/>
        <a:p>
          <a:r>
            <a:rPr lang="en-US" dirty="0" smtClean="0"/>
            <a:t>Worshipping </a:t>
          </a:r>
          <a:r>
            <a:rPr lang="en-US" dirty="0" err="1" smtClean="0"/>
            <a:t>Krsna</a:t>
          </a:r>
          <a:endParaRPr lang="en-US" dirty="0"/>
        </a:p>
      </dgm:t>
    </dgm:pt>
    <dgm:pt modelId="{969AA477-EAC4-4BD7-8311-C5B42AFB24BA}" type="parTrans" cxnId="{019B3701-44E8-4FB7-B6F8-C067408FB2D1}">
      <dgm:prSet/>
      <dgm:spPr/>
      <dgm:t>
        <a:bodyPr/>
        <a:lstStyle/>
        <a:p>
          <a:endParaRPr lang="en-US"/>
        </a:p>
      </dgm:t>
    </dgm:pt>
    <dgm:pt modelId="{71CEA2AA-F5A2-4AEE-BC9E-0A57B99BE476}" type="sibTrans" cxnId="{019B3701-44E8-4FB7-B6F8-C067408FB2D1}">
      <dgm:prSet/>
      <dgm:spPr/>
      <dgm:t>
        <a:bodyPr/>
        <a:lstStyle/>
        <a:p>
          <a:endParaRPr lang="en-US"/>
        </a:p>
      </dgm:t>
    </dgm:pt>
    <dgm:pt modelId="{CF38F18F-C78B-4C13-8192-CB6A74F48605}" type="pres">
      <dgm:prSet presAssocID="{BD04743B-FE17-4A3E-A4FC-94D426BD9171}" presName="Name0" presStyleCnt="0">
        <dgm:presLayoutVars>
          <dgm:dir/>
          <dgm:animLvl val="lvl"/>
          <dgm:resizeHandles/>
        </dgm:presLayoutVars>
      </dgm:prSet>
      <dgm:spPr/>
      <dgm:t>
        <a:bodyPr/>
        <a:lstStyle/>
        <a:p>
          <a:endParaRPr lang="en-US"/>
        </a:p>
      </dgm:t>
    </dgm:pt>
    <dgm:pt modelId="{C1B6D7DD-7D32-46E3-BBD9-C8C6DDFA04DD}" type="pres">
      <dgm:prSet presAssocID="{8780DC04-280E-4147-B4D4-1FEAB117CA6D}" presName="linNode" presStyleCnt="0"/>
      <dgm:spPr/>
    </dgm:pt>
    <dgm:pt modelId="{D9454885-5293-409F-89EC-A95DAE37C661}" type="pres">
      <dgm:prSet presAssocID="{8780DC04-280E-4147-B4D4-1FEAB117CA6D}" presName="parentShp" presStyleLbl="node1" presStyleIdx="0" presStyleCnt="1" custLinFactNeighborX="-28139">
        <dgm:presLayoutVars>
          <dgm:bulletEnabled val="1"/>
        </dgm:presLayoutVars>
      </dgm:prSet>
      <dgm:spPr/>
      <dgm:t>
        <a:bodyPr/>
        <a:lstStyle/>
        <a:p>
          <a:endParaRPr lang="en-US"/>
        </a:p>
      </dgm:t>
    </dgm:pt>
    <dgm:pt modelId="{2898F850-B86F-44DC-A373-DC345865A610}" type="pres">
      <dgm:prSet presAssocID="{8780DC04-280E-4147-B4D4-1FEAB117CA6D}" presName="childShp" presStyleLbl="bgAccFollowNode1" presStyleIdx="0" presStyleCnt="1">
        <dgm:presLayoutVars>
          <dgm:bulletEnabled val="1"/>
        </dgm:presLayoutVars>
      </dgm:prSet>
      <dgm:spPr/>
      <dgm:t>
        <a:bodyPr/>
        <a:lstStyle/>
        <a:p>
          <a:endParaRPr lang="en-US"/>
        </a:p>
      </dgm:t>
    </dgm:pt>
  </dgm:ptLst>
  <dgm:cxnLst>
    <dgm:cxn modelId="{019B3701-44E8-4FB7-B6F8-C067408FB2D1}" srcId="{8780DC04-280E-4147-B4D4-1FEAB117CA6D}" destId="{E9D44E3F-2DE4-4D37-9E85-2B7F0090684D}" srcOrd="2" destOrd="0" parTransId="{969AA477-EAC4-4BD7-8311-C5B42AFB24BA}" sibTransId="{71CEA2AA-F5A2-4AEE-BC9E-0A57B99BE476}"/>
    <dgm:cxn modelId="{CB29C924-F06B-4CBE-A13E-1BFEF1DCBB26}" type="presOf" srcId="{18268DC7-1E80-4738-B718-F1FCC472D5E3}" destId="{2898F850-B86F-44DC-A373-DC345865A610}" srcOrd="0" destOrd="0" presId="urn:microsoft.com/office/officeart/2005/8/layout/vList6"/>
    <dgm:cxn modelId="{9040CB0F-8BBD-4850-B428-5B39E57264AA}" srcId="{8780DC04-280E-4147-B4D4-1FEAB117CA6D}" destId="{18268DC7-1E80-4738-B718-F1FCC472D5E3}" srcOrd="0" destOrd="0" parTransId="{56900BF3-B094-44F3-8633-20CA34FA9F20}" sibTransId="{1987BA56-1F90-468C-A5FB-29C77362BA9E}"/>
    <dgm:cxn modelId="{085662D8-7166-4083-A78F-ACC269473C57}" srcId="{8780DC04-280E-4147-B4D4-1FEAB117CA6D}" destId="{1FFEEA00-ED74-4FC0-9251-8A299DB475B0}" srcOrd="1" destOrd="0" parTransId="{01B6D91C-05FF-4742-870E-74F0C367E995}" sibTransId="{43816D39-66A1-4ABC-BBEB-AB34757A2FD4}"/>
    <dgm:cxn modelId="{967B04AC-E597-4A0F-8478-D2BCA53470F3}" type="presOf" srcId="{E9D44E3F-2DE4-4D37-9E85-2B7F0090684D}" destId="{2898F850-B86F-44DC-A373-DC345865A610}" srcOrd="0" destOrd="2" presId="urn:microsoft.com/office/officeart/2005/8/layout/vList6"/>
    <dgm:cxn modelId="{A41073B3-1674-487E-9E5A-B384151D127B}" type="presOf" srcId="{BD04743B-FE17-4A3E-A4FC-94D426BD9171}" destId="{CF38F18F-C78B-4C13-8192-CB6A74F48605}" srcOrd="0" destOrd="0" presId="urn:microsoft.com/office/officeart/2005/8/layout/vList6"/>
    <dgm:cxn modelId="{8B857AF0-9AFA-49E2-9B3D-73093EC231C1}" type="presOf" srcId="{1FFEEA00-ED74-4FC0-9251-8A299DB475B0}" destId="{2898F850-B86F-44DC-A373-DC345865A610}" srcOrd="0" destOrd="1" presId="urn:microsoft.com/office/officeart/2005/8/layout/vList6"/>
    <dgm:cxn modelId="{CE18A0F3-BB4E-4AB5-9E12-56D6CB19AAB8}" srcId="{BD04743B-FE17-4A3E-A4FC-94D426BD9171}" destId="{8780DC04-280E-4147-B4D4-1FEAB117CA6D}" srcOrd="0" destOrd="0" parTransId="{C2BF8E29-846F-4DAE-86CB-8CA0CD02F797}" sibTransId="{5B6A9DEA-DB66-4EF0-8125-9AE264EE55C0}"/>
    <dgm:cxn modelId="{7AFA7DDC-DE31-46BA-9475-A8F85244297E}" type="presOf" srcId="{8780DC04-280E-4147-B4D4-1FEAB117CA6D}" destId="{D9454885-5293-409F-89EC-A95DAE37C661}" srcOrd="0" destOrd="0" presId="urn:microsoft.com/office/officeart/2005/8/layout/vList6"/>
    <dgm:cxn modelId="{024A72FF-760E-4A30-A361-58DA35AC563E}" type="presParOf" srcId="{CF38F18F-C78B-4C13-8192-CB6A74F48605}" destId="{C1B6D7DD-7D32-46E3-BBD9-C8C6DDFA04DD}" srcOrd="0" destOrd="0" presId="urn:microsoft.com/office/officeart/2005/8/layout/vList6"/>
    <dgm:cxn modelId="{DD11C9A5-4D01-48BC-9AD1-00A1C359D967}" type="presParOf" srcId="{C1B6D7DD-7D32-46E3-BBD9-C8C6DDFA04DD}" destId="{D9454885-5293-409F-89EC-A95DAE37C661}" srcOrd="0" destOrd="0" presId="urn:microsoft.com/office/officeart/2005/8/layout/vList6"/>
    <dgm:cxn modelId="{0C99790C-4FFF-4E7A-ADF9-50C3F4641937}" type="presParOf" srcId="{C1B6D7DD-7D32-46E3-BBD9-C8C6DDFA04DD}" destId="{2898F850-B86F-44DC-A373-DC345865A610}" srcOrd="1" destOrd="0" presId="urn:microsoft.com/office/officeart/2005/8/layout/vList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01AADAF-FD29-44DD-A456-760FAFBD3319}" type="doc">
      <dgm:prSet loTypeId="urn:microsoft.com/office/officeart/2005/8/layout/radial1" loCatId="relationship" qsTypeId="urn:microsoft.com/office/officeart/2005/8/quickstyle/simple3" qsCatId="simple" csTypeId="urn:microsoft.com/office/officeart/2005/8/colors/colorful2" csCatId="colorful" phldr="1"/>
      <dgm:spPr/>
      <dgm:t>
        <a:bodyPr/>
        <a:lstStyle/>
        <a:p>
          <a:endParaRPr lang="en-US"/>
        </a:p>
      </dgm:t>
    </dgm:pt>
    <dgm:pt modelId="{1B02B14F-180F-4D5D-BE7C-9CEB1BA52AE8}">
      <dgm:prSet phldrT="[Text]" custT="1"/>
      <dgm:spPr/>
      <dgm:t>
        <a:bodyPr/>
        <a:lstStyle/>
        <a:p>
          <a:r>
            <a:rPr lang="en-US" sz="2800" dirty="0" err="1" smtClean="0"/>
            <a:t>atma</a:t>
          </a:r>
          <a:r>
            <a:rPr lang="en-US" sz="2800" dirty="0" smtClean="0"/>
            <a:t> </a:t>
          </a:r>
          <a:r>
            <a:rPr lang="en-US" sz="2800" dirty="0" err="1" smtClean="0"/>
            <a:t>nivedana</a:t>
          </a:r>
          <a:endParaRPr lang="en-US" sz="2800" dirty="0"/>
        </a:p>
      </dgm:t>
    </dgm:pt>
    <dgm:pt modelId="{C03B4766-1DDA-4BA0-8BE8-81352A60C87B}" type="parTrans" cxnId="{C962C42B-819A-42CA-B80C-662F032EBFE8}">
      <dgm:prSet/>
      <dgm:spPr/>
      <dgm:t>
        <a:bodyPr/>
        <a:lstStyle/>
        <a:p>
          <a:endParaRPr lang="en-US"/>
        </a:p>
      </dgm:t>
    </dgm:pt>
    <dgm:pt modelId="{387F59B9-B018-427F-A478-72D327CF165D}" type="sibTrans" cxnId="{C962C42B-819A-42CA-B80C-662F032EBFE8}">
      <dgm:prSet/>
      <dgm:spPr/>
      <dgm:t>
        <a:bodyPr/>
        <a:lstStyle/>
        <a:p>
          <a:endParaRPr lang="en-US"/>
        </a:p>
      </dgm:t>
    </dgm:pt>
    <dgm:pt modelId="{1BCD2B7B-7A02-4415-9BEF-B35D37585C44}">
      <dgm:prSet phldrT="[Text]"/>
      <dgm:spPr/>
      <dgm:t>
        <a:bodyPr/>
        <a:lstStyle/>
        <a:p>
          <a:r>
            <a:rPr lang="en-US" dirty="0" err="1" smtClean="0"/>
            <a:t>Krsna</a:t>
          </a:r>
          <a:r>
            <a:rPr lang="en-US" dirty="0" smtClean="0"/>
            <a:t> is maintainer</a:t>
          </a:r>
          <a:endParaRPr lang="en-US" dirty="0"/>
        </a:p>
      </dgm:t>
    </dgm:pt>
    <dgm:pt modelId="{F3885C76-889E-4DFE-BC37-F1E8A29E3E9E}" type="parTrans" cxnId="{3ACF9CC0-8009-4317-AA1B-752E4B46C574}">
      <dgm:prSet/>
      <dgm:spPr/>
      <dgm:t>
        <a:bodyPr/>
        <a:lstStyle/>
        <a:p>
          <a:endParaRPr lang="en-US"/>
        </a:p>
      </dgm:t>
    </dgm:pt>
    <dgm:pt modelId="{CB81C685-87B8-46FD-9571-7DD74E935876}" type="sibTrans" cxnId="{3ACF9CC0-8009-4317-AA1B-752E4B46C574}">
      <dgm:prSet/>
      <dgm:spPr/>
      <dgm:t>
        <a:bodyPr/>
        <a:lstStyle/>
        <a:p>
          <a:endParaRPr lang="en-US"/>
        </a:p>
      </dgm:t>
    </dgm:pt>
    <dgm:pt modelId="{EDFC3551-CD5A-4DEE-8664-4E271C29A617}">
      <dgm:prSet phldrT="[Text]"/>
      <dgm:spPr/>
      <dgm:t>
        <a:bodyPr/>
        <a:lstStyle/>
        <a:p>
          <a:r>
            <a:rPr lang="en-US" dirty="0" smtClean="0"/>
            <a:t>Accepting favorable </a:t>
          </a:r>
          <a:endParaRPr lang="en-US" dirty="0"/>
        </a:p>
      </dgm:t>
    </dgm:pt>
    <dgm:pt modelId="{B7CBC924-8A01-4FD5-A8A7-06FE1ABD30A8}" type="parTrans" cxnId="{F69E810C-4E56-4E7B-9FFE-97E70FCBDF4B}">
      <dgm:prSet/>
      <dgm:spPr/>
      <dgm:t>
        <a:bodyPr/>
        <a:lstStyle/>
        <a:p>
          <a:endParaRPr lang="en-US"/>
        </a:p>
      </dgm:t>
    </dgm:pt>
    <dgm:pt modelId="{3DB9CE86-A734-4283-9A63-5B47F44A6D40}" type="sibTrans" cxnId="{F69E810C-4E56-4E7B-9FFE-97E70FCBDF4B}">
      <dgm:prSet/>
      <dgm:spPr/>
      <dgm:t>
        <a:bodyPr/>
        <a:lstStyle/>
        <a:p>
          <a:endParaRPr lang="en-US"/>
        </a:p>
      </dgm:t>
    </dgm:pt>
    <dgm:pt modelId="{6CFBA893-DD23-4866-B50B-C5107C6F61D0}">
      <dgm:prSet phldrT="[Text]"/>
      <dgm:spPr/>
      <dgm:t>
        <a:bodyPr/>
        <a:lstStyle/>
        <a:p>
          <a:r>
            <a:rPr lang="en-US" dirty="0" smtClean="0"/>
            <a:t>Rejecting unfavorable</a:t>
          </a:r>
          <a:endParaRPr lang="en-US" dirty="0"/>
        </a:p>
      </dgm:t>
    </dgm:pt>
    <dgm:pt modelId="{1AC455EB-ED34-49DB-98CD-17A8C4F0C5A0}" type="parTrans" cxnId="{60FAC4BA-9BED-48EF-81C7-D6EE5AD3CEAC}">
      <dgm:prSet/>
      <dgm:spPr/>
      <dgm:t>
        <a:bodyPr/>
        <a:lstStyle/>
        <a:p>
          <a:endParaRPr lang="en-US"/>
        </a:p>
      </dgm:t>
    </dgm:pt>
    <dgm:pt modelId="{52AB6AE1-D971-45A5-8317-FC7099C7C369}" type="sibTrans" cxnId="{60FAC4BA-9BED-48EF-81C7-D6EE5AD3CEAC}">
      <dgm:prSet/>
      <dgm:spPr/>
      <dgm:t>
        <a:bodyPr/>
        <a:lstStyle/>
        <a:p>
          <a:endParaRPr lang="en-US"/>
        </a:p>
      </dgm:t>
    </dgm:pt>
    <dgm:pt modelId="{F70FE6F6-C0C9-4939-A97B-84D44BD8274B}">
      <dgm:prSet phldrT="[Text]"/>
      <dgm:spPr/>
      <dgm:t>
        <a:bodyPr/>
        <a:lstStyle/>
        <a:p>
          <a:r>
            <a:rPr lang="en-US" dirty="0" err="1" smtClean="0"/>
            <a:t>Krsna</a:t>
          </a:r>
          <a:r>
            <a:rPr lang="en-US" dirty="0" smtClean="0"/>
            <a:t> is protector</a:t>
          </a:r>
          <a:endParaRPr lang="en-US" dirty="0"/>
        </a:p>
      </dgm:t>
    </dgm:pt>
    <dgm:pt modelId="{9A6ABDDE-FA55-4726-8C52-2BB45FEA174A}" type="parTrans" cxnId="{181527F4-D20C-434C-A02D-B454CA547CEB}">
      <dgm:prSet/>
      <dgm:spPr/>
      <dgm:t>
        <a:bodyPr/>
        <a:lstStyle/>
        <a:p>
          <a:endParaRPr lang="en-US"/>
        </a:p>
      </dgm:t>
    </dgm:pt>
    <dgm:pt modelId="{DCE96A3B-304D-40E6-BE03-A5A0BAD4D4BB}" type="sibTrans" cxnId="{181527F4-D20C-434C-A02D-B454CA547CEB}">
      <dgm:prSet/>
      <dgm:spPr/>
      <dgm:t>
        <a:bodyPr/>
        <a:lstStyle/>
        <a:p>
          <a:endParaRPr lang="en-US"/>
        </a:p>
      </dgm:t>
    </dgm:pt>
    <dgm:pt modelId="{819AD3BD-E387-4973-849F-172CE322FF17}">
      <dgm:prSet/>
      <dgm:spPr/>
      <dgm:t>
        <a:bodyPr/>
        <a:lstStyle/>
        <a:p>
          <a:r>
            <a:rPr lang="en-US" dirty="0" smtClean="0"/>
            <a:t>Humility</a:t>
          </a:r>
        </a:p>
      </dgm:t>
    </dgm:pt>
    <dgm:pt modelId="{C2D711A5-1AA6-45B2-A773-2B06C04550E8}" type="parTrans" cxnId="{67D6E46D-A27A-4C4B-A507-80850547805D}">
      <dgm:prSet/>
      <dgm:spPr/>
      <dgm:t>
        <a:bodyPr/>
        <a:lstStyle/>
        <a:p>
          <a:endParaRPr lang="en-US"/>
        </a:p>
      </dgm:t>
    </dgm:pt>
    <dgm:pt modelId="{A6335928-69C5-46B1-91E8-A79781702A09}" type="sibTrans" cxnId="{67D6E46D-A27A-4C4B-A507-80850547805D}">
      <dgm:prSet/>
      <dgm:spPr/>
      <dgm:t>
        <a:bodyPr/>
        <a:lstStyle/>
        <a:p>
          <a:endParaRPr lang="en-US"/>
        </a:p>
      </dgm:t>
    </dgm:pt>
    <dgm:pt modelId="{B3A6F744-FC25-44BD-86E5-9F4DBF5F61A4}" type="pres">
      <dgm:prSet presAssocID="{401AADAF-FD29-44DD-A456-760FAFBD3319}" presName="cycle" presStyleCnt="0">
        <dgm:presLayoutVars>
          <dgm:chMax val="1"/>
          <dgm:dir/>
          <dgm:animLvl val="ctr"/>
          <dgm:resizeHandles val="exact"/>
        </dgm:presLayoutVars>
      </dgm:prSet>
      <dgm:spPr/>
      <dgm:t>
        <a:bodyPr/>
        <a:lstStyle/>
        <a:p>
          <a:endParaRPr lang="en-US"/>
        </a:p>
      </dgm:t>
    </dgm:pt>
    <dgm:pt modelId="{18071C07-D430-4AA2-A822-20A0FFEC5B2A}" type="pres">
      <dgm:prSet presAssocID="{1B02B14F-180F-4D5D-BE7C-9CEB1BA52AE8}" presName="centerShape" presStyleLbl="node0" presStyleIdx="0" presStyleCnt="1" custScaleX="145837" custScaleY="122508" custLinFactNeighborX="-1574" custLinFactNeighborY="28"/>
      <dgm:spPr/>
      <dgm:t>
        <a:bodyPr/>
        <a:lstStyle/>
        <a:p>
          <a:endParaRPr lang="en-US"/>
        </a:p>
      </dgm:t>
    </dgm:pt>
    <dgm:pt modelId="{84521ABC-C7A8-49DF-AE24-7809534DE5A4}" type="pres">
      <dgm:prSet presAssocID="{F3885C76-889E-4DFE-BC37-F1E8A29E3E9E}" presName="Name9" presStyleLbl="parChTrans1D2" presStyleIdx="0" presStyleCnt="5"/>
      <dgm:spPr/>
      <dgm:t>
        <a:bodyPr/>
        <a:lstStyle/>
        <a:p>
          <a:endParaRPr lang="en-US"/>
        </a:p>
      </dgm:t>
    </dgm:pt>
    <dgm:pt modelId="{298D80D9-7776-44BA-BAC9-F493A83309B5}" type="pres">
      <dgm:prSet presAssocID="{F3885C76-889E-4DFE-BC37-F1E8A29E3E9E}" presName="connTx" presStyleLbl="parChTrans1D2" presStyleIdx="0" presStyleCnt="5"/>
      <dgm:spPr/>
      <dgm:t>
        <a:bodyPr/>
        <a:lstStyle/>
        <a:p>
          <a:endParaRPr lang="en-US"/>
        </a:p>
      </dgm:t>
    </dgm:pt>
    <dgm:pt modelId="{AA9CCFF6-E8BD-4A21-A292-B51D3BF74405}" type="pres">
      <dgm:prSet presAssocID="{1BCD2B7B-7A02-4415-9BEF-B35D37585C44}" presName="node" presStyleLbl="node1" presStyleIdx="0" presStyleCnt="5" custRadScaleRad="97575" custRadScaleInc="63">
        <dgm:presLayoutVars>
          <dgm:bulletEnabled val="1"/>
        </dgm:presLayoutVars>
      </dgm:prSet>
      <dgm:spPr/>
      <dgm:t>
        <a:bodyPr/>
        <a:lstStyle/>
        <a:p>
          <a:endParaRPr lang="en-US"/>
        </a:p>
      </dgm:t>
    </dgm:pt>
    <dgm:pt modelId="{EEA60ED8-0089-4527-91BF-7D6E821A2EF9}" type="pres">
      <dgm:prSet presAssocID="{C2D711A5-1AA6-45B2-A773-2B06C04550E8}" presName="Name9" presStyleLbl="parChTrans1D2" presStyleIdx="1" presStyleCnt="5"/>
      <dgm:spPr/>
      <dgm:t>
        <a:bodyPr/>
        <a:lstStyle/>
        <a:p>
          <a:endParaRPr lang="en-US"/>
        </a:p>
      </dgm:t>
    </dgm:pt>
    <dgm:pt modelId="{9086699A-DA67-4A5E-BDA7-2CDFBAE75C3E}" type="pres">
      <dgm:prSet presAssocID="{C2D711A5-1AA6-45B2-A773-2B06C04550E8}" presName="connTx" presStyleLbl="parChTrans1D2" presStyleIdx="1" presStyleCnt="5"/>
      <dgm:spPr/>
      <dgm:t>
        <a:bodyPr/>
        <a:lstStyle/>
        <a:p>
          <a:endParaRPr lang="en-US"/>
        </a:p>
      </dgm:t>
    </dgm:pt>
    <dgm:pt modelId="{3C1F898B-7C4F-4C62-8F08-A255D63D5F91}" type="pres">
      <dgm:prSet presAssocID="{819AD3BD-E387-4973-849F-172CE322FF17}" presName="node" presStyleLbl="node1" presStyleIdx="1" presStyleCnt="5">
        <dgm:presLayoutVars>
          <dgm:bulletEnabled val="1"/>
        </dgm:presLayoutVars>
      </dgm:prSet>
      <dgm:spPr/>
      <dgm:t>
        <a:bodyPr/>
        <a:lstStyle/>
        <a:p>
          <a:endParaRPr lang="en-US"/>
        </a:p>
      </dgm:t>
    </dgm:pt>
    <dgm:pt modelId="{76D46F3B-9E31-4A38-89F4-2544A3981EB4}" type="pres">
      <dgm:prSet presAssocID="{B7CBC924-8A01-4FD5-A8A7-06FE1ABD30A8}" presName="Name9" presStyleLbl="parChTrans1D2" presStyleIdx="2" presStyleCnt="5"/>
      <dgm:spPr/>
      <dgm:t>
        <a:bodyPr/>
        <a:lstStyle/>
        <a:p>
          <a:endParaRPr lang="en-US"/>
        </a:p>
      </dgm:t>
    </dgm:pt>
    <dgm:pt modelId="{7C11592D-E1F3-48AA-AF80-63FF23DE4194}" type="pres">
      <dgm:prSet presAssocID="{B7CBC924-8A01-4FD5-A8A7-06FE1ABD30A8}" presName="connTx" presStyleLbl="parChTrans1D2" presStyleIdx="2" presStyleCnt="5"/>
      <dgm:spPr/>
      <dgm:t>
        <a:bodyPr/>
        <a:lstStyle/>
        <a:p>
          <a:endParaRPr lang="en-US"/>
        </a:p>
      </dgm:t>
    </dgm:pt>
    <dgm:pt modelId="{DB50EE59-4166-408B-BF69-843B82D70238}" type="pres">
      <dgm:prSet presAssocID="{EDFC3551-CD5A-4DEE-8664-4E271C29A617}" presName="node" presStyleLbl="node1" presStyleIdx="2" presStyleCnt="5" custRadScaleRad="97671" custRadScaleInc="63">
        <dgm:presLayoutVars>
          <dgm:bulletEnabled val="1"/>
        </dgm:presLayoutVars>
      </dgm:prSet>
      <dgm:spPr/>
      <dgm:t>
        <a:bodyPr/>
        <a:lstStyle/>
        <a:p>
          <a:endParaRPr lang="en-US"/>
        </a:p>
      </dgm:t>
    </dgm:pt>
    <dgm:pt modelId="{7517FF16-A52D-4CF7-AE4D-F18928CED68F}" type="pres">
      <dgm:prSet presAssocID="{1AC455EB-ED34-49DB-98CD-17A8C4F0C5A0}" presName="Name9" presStyleLbl="parChTrans1D2" presStyleIdx="3" presStyleCnt="5"/>
      <dgm:spPr/>
      <dgm:t>
        <a:bodyPr/>
        <a:lstStyle/>
        <a:p>
          <a:endParaRPr lang="en-US"/>
        </a:p>
      </dgm:t>
    </dgm:pt>
    <dgm:pt modelId="{37C3F87D-7989-4991-B1BE-559C56890A4F}" type="pres">
      <dgm:prSet presAssocID="{1AC455EB-ED34-49DB-98CD-17A8C4F0C5A0}" presName="connTx" presStyleLbl="parChTrans1D2" presStyleIdx="3" presStyleCnt="5"/>
      <dgm:spPr/>
      <dgm:t>
        <a:bodyPr/>
        <a:lstStyle/>
        <a:p>
          <a:endParaRPr lang="en-US"/>
        </a:p>
      </dgm:t>
    </dgm:pt>
    <dgm:pt modelId="{210FB6BD-269C-4DFE-817B-8F172F65FA4E}" type="pres">
      <dgm:prSet presAssocID="{6CFBA893-DD23-4866-B50B-C5107C6F61D0}" presName="node" presStyleLbl="node1" presStyleIdx="3" presStyleCnt="5">
        <dgm:presLayoutVars>
          <dgm:bulletEnabled val="1"/>
        </dgm:presLayoutVars>
      </dgm:prSet>
      <dgm:spPr/>
      <dgm:t>
        <a:bodyPr/>
        <a:lstStyle/>
        <a:p>
          <a:endParaRPr lang="en-US"/>
        </a:p>
      </dgm:t>
    </dgm:pt>
    <dgm:pt modelId="{F9793AAD-66A2-4564-AC7B-4EE04C7AD720}" type="pres">
      <dgm:prSet presAssocID="{9A6ABDDE-FA55-4726-8C52-2BB45FEA174A}" presName="Name9" presStyleLbl="parChTrans1D2" presStyleIdx="4" presStyleCnt="5"/>
      <dgm:spPr/>
      <dgm:t>
        <a:bodyPr/>
        <a:lstStyle/>
        <a:p>
          <a:endParaRPr lang="en-US"/>
        </a:p>
      </dgm:t>
    </dgm:pt>
    <dgm:pt modelId="{EB2EDE1C-12CF-4D08-82BE-1C85A1C6148A}" type="pres">
      <dgm:prSet presAssocID="{9A6ABDDE-FA55-4726-8C52-2BB45FEA174A}" presName="connTx" presStyleLbl="parChTrans1D2" presStyleIdx="4" presStyleCnt="5"/>
      <dgm:spPr/>
      <dgm:t>
        <a:bodyPr/>
        <a:lstStyle/>
        <a:p>
          <a:endParaRPr lang="en-US"/>
        </a:p>
      </dgm:t>
    </dgm:pt>
    <dgm:pt modelId="{DF35FCEE-9543-483E-B404-3A1DCEA19958}" type="pres">
      <dgm:prSet presAssocID="{F70FE6F6-C0C9-4939-A97B-84D44BD8274B}" presName="node" presStyleLbl="node1" presStyleIdx="4" presStyleCnt="5">
        <dgm:presLayoutVars>
          <dgm:bulletEnabled val="1"/>
        </dgm:presLayoutVars>
      </dgm:prSet>
      <dgm:spPr/>
      <dgm:t>
        <a:bodyPr/>
        <a:lstStyle/>
        <a:p>
          <a:endParaRPr lang="en-US"/>
        </a:p>
      </dgm:t>
    </dgm:pt>
  </dgm:ptLst>
  <dgm:cxnLst>
    <dgm:cxn modelId="{7ACE4A4E-3040-42E0-9A5F-BC4B56992C1E}" type="presOf" srcId="{9A6ABDDE-FA55-4726-8C52-2BB45FEA174A}" destId="{F9793AAD-66A2-4564-AC7B-4EE04C7AD720}" srcOrd="0" destOrd="0" presId="urn:microsoft.com/office/officeart/2005/8/layout/radial1"/>
    <dgm:cxn modelId="{181527F4-D20C-434C-A02D-B454CA547CEB}" srcId="{1B02B14F-180F-4D5D-BE7C-9CEB1BA52AE8}" destId="{F70FE6F6-C0C9-4939-A97B-84D44BD8274B}" srcOrd="4" destOrd="0" parTransId="{9A6ABDDE-FA55-4726-8C52-2BB45FEA174A}" sibTransId="{DCE96A3B-304D-40E6-BE03-A5A0BAD4D4BB}"/>
    <dgm:cxn modelId="{8A9BB29A-4107-4436-830E-BEE50558B137}" type="presOf" srcId="{C2D711A5-1AA6-45B2-A773-2B06C04550E8}" destId="{9086699A-DA67-4A5E-BDA7-2CDFBAE75C3E}" srcOrd="1" destOrd="0" presId="urn:microsoft.com/office/officeart/2005/8/layout/radial1"/>
    <dgm:cxn modelId="{F69E810C-4E56-4E7B-9FFE-97E70FCBDF4B}" srcId="{1B02B14F-180F-4D5D-BE7C-9CEB1BA52AE8}" destId="{EDFC3551-CD5A-4DEE-8664-4E271C29A617}" srcOrd="2" destOrd="0" parTransId="{B7CBC924-8A01-4FD5-A8A7-06FE1ABD30A8}" sibTransId="{3DB9CE86-A734-4283-9A63-5B47F44A6D40}"/>
    <dgm:cxn modelId="{FDC958ED-8BD5-452D-92D7-D384091086B3}" type="presOf" srcId="{1B02B14F-180F-4D5D-BE7C-9CEB1BA52AE8}" destId="{18071C07-D430-4AA2-A822-20A0FFEC5B2A}" srcOrd="0" destOrd="0" presId="urn:microsoft.com/office/officeart/2005/8/layout/radial1"/>
    <dgm:cxn modelId="{7C1E0E0A-8245-4A96-B822-D20EB0F84C21}" type="presOf" srcId="{F3885C76-889E-4DFE-BC37-F1E8A29E3E9E}" destId="{84521ABC-C7A8-49DF-AE24-7809534DE5A4}" srcOrd="0" destOrd="0" presId="urn:microsoft.com/office/officeart/2005/8/layout/radial1"/>
    <dgm:cxn modelId="{3ACF9CC0-8009-4317-AA1B-752E4B46C574}" srcId="{1B02B14F-180F-4D5D-BE7C-9CEB1BA52AE8}" destId="{1BCD2B7B-7A02-4415-9BEF-B35D37585C44}" srcOrd="0" destOrd="0" parTransId="{F3885C76-889E-4DFE-BC37-F1E8A29E3E9E}" sibTransId="{CB81C685-87B8-46FD-9571-7DD74E935876}"/>
    <dgm:cxn modelId="{096902AA-207C-4932-880A-4BC2A3B12C2E}" type="presOf" srcId="{819AD3BD-E387-4973-849F-172CE322FF17}" destId="{3C1F898B-7C4F-4C62-8F08-A255D63D5F91}" srcOrd="0" destOrd="0" presId="urn:microsoft.com/office/officeart/2005/8/layout/radial1"/>
    <dgm:cxn modelId="{9DCB58B6-03E7-455B-B613-D330539964C3}" type="presOf" srcId="{F3885C76-889E-4DFE-BC37-F1E8A29E3E9E}" destId="{298D80D9-7776-44BA-BAC9-F493A83309B5}" srcOrd="1" destOrd="0" presId="urn:microsoft.com/office/officeart/2005/8/layout/radial1"/>
    <dgm:cxn modelId="{D2B898B9-7824-4586-A5B1-ED9E70943189}" type="presOf" srcId="{EDFC3551-CD5A-4DEE-8664-4E271C29A617}" destId="{DB50EE59-4166-408B-BF69-843B82D70238}" srcOrd="0" destOrd="0" presId="urn:microsoft.com/office/officeart/2005/8/layout/radial1"/>
    <dgm:cxn modelId="{9D1739A6-0044-4A7A-9416-7999A5865E9C}" type="presOf" srcId="{9A6ABDDE-FA55-4726-8C52-2BB45FEA174A}" destId="{EB2EDE1C-12CF-4D08-82BE-1C85A1C6148A}" srcOrd="1" destOrd="0" presId="urn:microsoft.com/office/officeart/2005/8/layout/radial1"/>
    <dgm:cxn modelId="{C962C42B-819A-42CA-B80C-662F032EBFE8}" srcId="{401AADAF-FD29-44DD-A456-760FAFBD3319}" destId="{1B02B14F-180F-4D5D-BE7C-9CEB1BA52AE8}" srcOrd="0" destOrd="0" parTransId="{C03B4766-1DDA-4BA0-8BE8-81352A60C87B}" sibTransId="{387F59B9-B018-427F-A478-72D327CF165D}"/>
    <dgm:cxn modelId="{48E95ECE-0AB0-4F58-A824-1E7A3DFF3EE2}" type="presOf" srcId="{C2D711A5-1AA6-45B2-A773-2B06C04550E8}" destId="{EEA60ED8-0089-4527-91BF-7D6E821A2EF9}" srcOrd="0" destOrd="0" presId="urn:microsoft.com/office/officeart/2005/8/layout/radial1"/>
    <dgm:cxn modelId="{D2E79AB7-5474-4863-B3ED-6735B413D686}" type="presOf" srcId="{1AC455EB-ED34-49DB-98CD-17A8C4F0C5A0}" destId="{7517FF16-A52D-4CF7-AE4D-F18928CED68F}" srcOrd="0" destOrd="0" presId="urn:microsoft.com/office/officeart/2005/8/layout/radial1"/>
    <dgm:cxn modelId="{67D6E46D-A27A-4C4B-A507-80850547805D}" srcId="{1B02B14F-180F-4D5D-BE7C-9CEB1BA52AE8}" destId="{819AD3BD-E387-4973-849F-172CE322FF17}" srcOrd="1" destOrd="0" parTransId="{C2D711A5-1AA6-45B2-A773-2B06C04550E8}" sibTransId="{A6335928-69C5-46B1-91E8-A79781702A09}"/>
    <dgm:cxn modelId="{7FC8D906-AE53-459B-83D0-9C1B0A161329}" type="presOf" srcId="{6CFBA893-DD23-4866-B50B-C5107C6F61D0}" destId="{210FB6BD-269C-4DFE-817B-8F172F65FA4E}" srcOrd="0" destOrd="0" presId="urn:microsoft.com/office/officeart/2005/8/layout/radial1"/>
    <dgm:cxn modelId="{60FAC4BA-9BED-48EF-81C7-D6EE5AD3CEAC}" srcId="{1B02B14F-180F-4D5D-BE7C-9CEB1BA52AE8}" destId="{6CFBA893-DD23-4866-B50B-C5107C6F61D0}" srcOrd="3" destOrd="0" parTransId="{1AC455EB-ED34-49DB-98CD-17A8C4F0C5A0}" sibTransId="{52AB6AE1-D971-45A5-8317-FC7099C7C369}"/>
    <dgm:cxn modelId="{201E610D-76B6-444F-8676-D9CDCB948BA2}" type="presOf" srcId="{F70FE6F6-C0C9-4939-A97B-84D44BD8274B}" destId="{DF35FCEE-9543-483E-B404-3A1DCEA19958}" srcOrd="0" destOrd="0" presId="urn:microsoft.com/office/officeart/2005/8/layout/radial1"/>
    <dgm:cxn modelId="{D4CFC367-B56C-4496-A03A-47D84DD26656}" type="presOf" srcId="{1AC455EB-ED34-49DB-98CD-17A8C4F0C5A0}" destId="{37C3F87D-7989-4991-B1BE-559C56890A4F}" srcOrd="1" destOrd="0" presId="urn:microsoft.com/office/officeart/2005/8/layout/radial1"/>
    <dgm:cxn modelId="{AB70485D-92C1-4E2A-BA75-568FBC3BA8F9}" type="presOf" srcId="{B7CBC924-8A01-4FD5-A8A7-06FE1ABD30A8}" destId="{76D46F3B-9E31-4A38-89F4-2544A3981EB4}" srcOrd="0" destOrd="0" presId="urn:microsoft.com/office/officeart/2005/8/layout/radial1"/>
    <dgm:cxn modelId="{32525568-C16C-4458-AA31-F9F55CB2241D}" type="presOf" srcId="{401AADAF-FD29-44DD-A456-760FAFBD3319}" destId="{B3A6F744-FC25-44BD-86E5-9F4DBF5F61A4}" srcOrd="0" destOrd="0" presId="urn:microsoft.com/office/officeart/2005/8/layout/radial1"/>
    <dgm:cxn modelId="{8AD6E4E1-C59F-4FF8-9BFA-A9AA8D613CBB}" type="presOf" srcId="{1BCD2B7B-7A02-4415-9BEF-B35D37585C44}" destId="{AA9CCFF6-E8BD-4A21-A292-B51D3BF74405}" srcOrd="0" destOrd="0" presId="urn:microsoft.com/office/officeart/2005/8/layout/radial1"/>
    <dgm:cxn modelId="{C4A13A96-19F0-420F-BA62-2C8298A30D50}" type="presOf" srcId="{B7CBC924-8A01-4FD5-A8A7-06FE1ABD30A8}" destId="{7C11592D-E1F3-48AA-AF80-63FF23DE4194}" srcOrd="1" destOrd="0" presId="urn:microsoft.com/office/officeart/2005/8/layout/radial1"/>
    <dgm:cxn modelId="{BD90FCA7-4880-40F2-AFD6-AA24E0CCA103}" type="presParOf" srcId="{B3A6F744-FC25-44BD-86E5-9F4DBF5F61A4}" destId="{18071C07-D430-4AA2-A822-20A0FFEC5B2A}" srcOrd="0" destOrd="0" presId="urn:microsoft.com/office/officeart/2005/8/layout/radial1"/>
    <dgm:cxn modelId="{63EC6E28-4A5D-48E3-A8BE-C7DCD59A7356}" type="presParOf" srcId="{B3A6F744-FC25-44BD-86E5-9F4DBF5F61A4}" destId="{84521ABC-C7A8-49DF-AE24-7809534DE5A4}" srcOrd="1" destOrd="0" presId="urn:microsoft.com/office/officeart/2005/8/layout/radial1"/>
    <dgm:cxn modelId="{A959E756-49F7-4FAF-AD24-7326D1CC883E}" type="presParOf" srcId="{84521ABC-C7A8-49DF-AE24-7809534DE5A4}" destId="{298D80D9-7776-44BA-BAC9-F493A83309B5}" srcOrd="0" destOrd="0" presId="urn:microsoft.com/office/officeart/2005/8/layout/radial1"/>
    <dgm:cxn modelId="{D5982AD3-AD60-45FF-85AA-F442459A4F78}" type="presParOf" srcId="{B3A6F744-FC25-44BD-86E5-9F4DBF5F61A4}" destId="{AA9CCFF6-E8BD-4A21-A292-B51D3BF74405}" srcOrd="2" destOrd="0" presId="urn:microsoft.com/office/officeart/2005/8/layout/radial1"/>
    <dgm:cxn modelId="{C2CD0A65-6059-4A82-8727-14AED5743A00}" type="presParOf" srcId="{B3A6F744-FC25-44BD-86E5-9F4DBF5F61A4}" destId="{EEA60ED8-0089-4527-91BF-7D6E821A2EF9}" srcOrd="3" destOrd="0" presId="urn:microsoft.com/office/officeart/2005/8/layout/radial1"/>
    <dgm:cxn modelId="{13E445F4-9F03-4AF8-A3EF-54B3489D8948}" type="presParOf" srcId="{EEA60ED8-0089-4527-91BF-7D6E821A2EF9}" destId="{9086699A-DA67-4A5E-BDA7-2CDFBAE75C3E}" srcOrd="0" destOrd="0" presId="urn:microsoft.com/office/officeart/2005/8/layout/radial1"/>
    <dgm:cxn modelId="{F97C5C97-5D62-4E9B-8A47-EE1DCE6DA368}" type="presParOf" srcId="{B3A6F744-FC25-44BD-86E5-9F4DBF5F61A4}" destId="{3C1F898B-7C4F-4C62-8F08-A255D63D5F91}" srcOrd="4" destOrd="0" presId="urn:microsoft.com/office/officeart/2005/8/layout/radial1"/>
    <dgm:cxn modelId="{72FE2A28-C91C-481D-B3B8-D124382B8D8C}" type="presParOf" srcId="{B3A6F744-FC25-44BD-86E5-9F4DBF5F61A4}" destId="{76D46F3B-9E31-4A38-89F4-2544A3981EB4}" srcOrd="5" destOrd="0" presId="urn:microsoft.com/office/officeart/2005/8/layout/radial1"/>
    <dgm:cxn modelId="{95B8F696-293C-472F-A3B4-04EA02B03A5C}" type="presParOf" srcId="{76D46F3B-9E31-4A38-89F4-2544A3981EB4}" destId="{7C11592D-E1F3-48AA-AF80-63FF23DE4194}" srcOrd="0" destOrd="0" presId="urn:microsoft.com/office/officeart/2005/8/layout/radial1"/>
    <dgm:cxn modelId="{42B1CEAD-E759-4451-8243-AD809DBFBDA1}" type="presParOf" srcId="{B3A6F744-FC25-44BD-86E5-9F4DBF5F61A4}" destId="{DB50EE59-4166-408B-BF69-843B82D70238}" srcOrd="6" destOrd="0" presId="urn:microsoft.com/office/officeart/2005/8/layout/radial1"/>
    <dgm:cxn modelId="{A84AF430-1665-4E92-A35C-836ADEF77D32}" type="presParOf" srcId="{B3A6F744-FC25-44BD-86E5-9F4DBF5F61A4}" destId="{7517FF16-A52D-4CF7-AE4D-F18928CED68F}" srcOrd="7" destOrd="0" presId="urn:microsoft.com/office/officeart/2005/8/layout/radial1"/>
    <dgm:cxn modelId="{5EBB2AB4-02F0-4484-8716-3DCA57AFB395}" type="presParOf" srcId="{7517FF16-A52D-4CF7-AE4D-F18928CED68F}" destId="{37C3F87D-7989-4991-B1BE-559C56890A4F}" srcOrd="0" destOrd="0" presId="urn:microsoft.com/office/officeart/2005/8/layout/radial1"/>
    <dgm:cxn modelId="{D5A87512-63DA-4444-B4C6-86B44AD9B489}" type="presParOf" srcId="{B3A6F744-FC25-44BD-86E5-9F4DBF5F61A4}" destId="{210FB6BD-269C-4DFE-817B-8F172F65FA4E}" srcOrd="8" destOrd="0" presId="urn:microsoft.com/office/officeart/2005/8/layout/radial1"/>
    <dgm:cxn modelId="{B5B2CF3D-7976-4DFB-9AC2-2DA3DAB36327}" type="presParOf" srcId="{B3A6F744-FC25-44BD-86E5-9F4DBF5F61A4}" destId="{F9793AAD-66A2-4564-AC7B-4EE04C7AD720}" srcOrd="9" destOrd="0" presId="urn:microsoft.com/office/officeart/2005/8/layout/radial1"/>
    <dgm:cxn modelId="{8FC9DAF9-73D1-4E1D-A713-6AFEE33B42F1}" type="presParOf" srcId="{F9793AAD-66A2-4564-AC7B-4EE04C7AD720}" destId="{EB2EDE1C-12CF-4D08-82BE-1C85A1C6148A}" srcOrd="0" destOrd="0" presId="urn:microsoft.com/office/officeart/2005/8/layout/radial1"/>
    <dgm:cxn modelId="{A37D4429-99B2-4A48-982F-719E0A40F956}" type="presParOf" srcId="{B3A6F744-FC25-44BD-86E5-9F4DBF5F61A4}" destId="{DF35FCEE-9543-483E-B404-3A1DCEA19958}" srcOrd="10" destOrd="0" presId="urn:microsoft.com/office/officeart/2005/8/layout/radial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D04743B-FE17-4A3E-A4FC-94D426BD9171}"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en-US"/>
        </a:p>
      </dgm:t>
    </dgm:pt>
    <dgm:pt modelId="{8780DC04-280E-4147-B4D4-1FEAB117CA6D}">
      <dgm:prSet phldrT="[Text]"/>
      <dgm:spPr>
        <a:solidFill>
          <a:srgbClr val="DD7DC8"/>
        </a:solidFill>
      </dgm:spPr>
      <dgm:t>
        <a:bodyPr/>
        <a:lstStyle/>
        <a:p>
          <a:r>
            <a:rPr lang="en-US" dirty="0" smtClean="0"/>
            <a:t>Primary Rules</a:t>
          </a:r>
          <a:endParaRPr lang="en-US" dirty="0"/>
        </a:p>
      </dgm:t>
    </dgm:pt>
    <dgm:pt modelId="{C2BF8E29-846F-4DAE-86CB-8CA0CD02F797}" type="parTrans" cxnId="{CE18A0F3-BB4E-4AB5-9E12-56D6CB19AAB8}">
      <dgm:prSet/>
      <dgm:spPr/>
      <dgm:t>
        <a:bodyPr/>
        <a:lstStyle/>
        <a:p>
          <a:endParaRPr lang="en-US"/>
        </a:p>
      </dgm:t>
    </dgm:pt>
    <dgm:pt modelId="{5B6A9DEA-DB66-4EF0-8125-9AE264EE55C0}" type="sibTrans" cxnId="{CE18A0F3-BB4E-4AB5-9E12-56D6CB19AAB8}">
      <dgm:prSet/>
      <dgm:spPr/>
      <dgm:t>
        <a:bodyPr/>
        <a:lstStyle/>
        <a:p>
          <a:endParaRPr lang="en-US"/>
        </a:p>
      </dgm:t>
    </dgm:pt>
    <dgm:pt modelId="{18268DC7-1E80-4738-B718-F1FCC472D5E3}">
      <dgm:prSet phldrT="[Text]"/>
      <dgm:spPr>
        <a:solidFill>
          <a:srgbClr val="DD7DC8">
            <a:alpha val="90000"/>
          </a:srgbClr>
        </a:solidFill>
      </dgm:spPr>
      <dgm:t>
        <a:bodyPr/>
        <a:lstStyle/>
        <a:p>
          <a:r>
            <a:rPr lang="en-US" dirty="0" smtClean="0"/>
            <a:t>Hearing</a:t>
          </a:r>
          <a:endParaRPr lang="en-US" dirty="0"/>
        </a:p>
      </dgm:t>
    </dgm:pt>
    <dgm:pt modelId="{56900BF3-B094-44F3-8633-20CA34FA9F20}" type="parTrans" cxnId="{9040CB0F-8BBD-4850-B428-5B39E57264AA}">
      <dgm:prSet/>
      <dgm:spPr/>
      <dgm:t>
        <a:bodyPr/>
        <a:lstStyle/>
        <a:p>
          <a:endParaRPr lang="en-US"/>
        </a:p>
      </dgm:t>
    </dgm:pt>
    <dgm:pt modelId="{1987BA56-1F90-468C-A5FB-29C77362BA9E}" type="sibTrans" cxnId="{9040CB0F-8BBD-4850-B428-5B39E57264AA}">
      <dgm:prSet/>
      <dgm:spPr/>
      <dgm:t>
        <a:bodyPr/>
        <a:lstStyle/>
        <a:p>
          <a:endParaRPr lang="en-US"/>
        </a:p>
      </dgm:t>
    </dgm:pt>
    <dgm:pt modelId="{1FFEEA00-ED74-4FC0-9251-8A299DB475B0}">
      <dgm:prSet/>
      <dgm:spPr>
        <a:solidFill>
          <a:srgbClr val="DD7DC8">
            <a:alpha val="90000"/>
          </a:srgbClr>
        </a:solidFill>
      </dgm:spPr>
      <dgm:t>
        <a:bodyPr/>
        <a:lstStyle/>
        <a:p>
          <a:r>
            <a:rPr lang="en-US" dirty="0" smtClean="0"/>
            <a:t>Chanting</a:t>
          </a:r>
          <a:endParaRPr lang="en-US" dirty="0"/>
        </a:p>
      </dgm:t>
    </dgm:pt>
    <dgm:pt modelId="{01B6D91C-05FF-4742-870E-74F0C367E995}" type="parTrans" cxnId="{085662D8-7166-4083-A78F-ACC269473C57}">
      <dgm:prSet/>
      <dgm:spPr/>
      <dgm:t>
        <a:bodyPr/>
        <a:lstStyle/>
        <a:p>
          <a:endParaRPr lang="en-US"/>
        </a:p>
      </dgm:t>
    </dgm:pt>
    <dgm:pt modelId="{43816D39-66A1-4ABC-BBEB-AB34757A2FD4}" type="sibTrans" cxnId="{085662D8-7166-4083-A78F-ACC269473C57}">
      <dgm:prSet/>
      <dgm:spPr/>
      <dgm:t>
        <a:bodyPr/>
        <a:lstStyle/>
        <a:p>
          <a:endParaRPr lang="en-US"/>
        </a:p>
      </dgm:t>
    </dgm:pt>
    <dgm:pt modelId="{E9D44E3F-2DE4-4D37-9E85-2B7F0090684D}">
      <dgm:prSet/>
      <dgm:spPr>
        <a:solidFill>
          <a:srgbClr val="DD7DC8">
            <a:alpha val="90000"/>
          </a:srgbClr>
        </a:solidFill>
      </dgm:spPr>
      <dgm:t>
        <a:bodyPr/>
        <a:lstStyle/>
        <a:p>
          <a:r>
            <a:rPr lang="en-US" dirty="0" smtClean="0"/>
            <a:t>Worshipping </a:t>
          </a:r>
          <a:r>
            <a:rPr lang="en-US" dirty="0" err="1" smtClean="0"/>
            <a:t>Krsna</a:t>
          </a:r>
          <a:endParaRPr lang="en-US" dirty="0"/>
        </a:p>
      </dgm:t>
    </dgm:pt>
    <dgm:pt modelId="{969AA477-EAC4-4BD7-8311-C5B42AFB24BA}" type="parTrans" cxnId="{019B3701-44E8-4FB7-B6F8-C067408FB2D1}">
      <dgm:prSet/>
      <dgm:spPr/>
      <dgm:t>
        <a:bodyPr/>
        <a:lstStyle/>
        <a:p>
          <a:endParaRPr lang="en-US"/>
        </a:p>
      </dgm:t>
    </dgm:pt>
    <dgm:pt modelId="{71CEA2AA-F5A2-4AEE-BC9E-0A57B99BE476}" type="sibTrans" cxnId="{019B3701-44E8-4FB7-B6F8-C067408FB2D1}">
      <dgm:prSet/>
      <dgm:spPr/>
      <dgm:t>
        <a:bodyPr/>
        <a:lstStyle/>
        <a:p>
          <a:endParaRPr lang="en-US"/>
        </a:p>
      </dgm:t>
    </dgm:pt>
    <dgm:pt modelId="{CF38F18F-C78B-4C13-8192-CB6A74F48605}" type="pres">
      <dgm:prSet presAssocID="{BD04743B-FE17-4A3E-A4FC-94D426BD9171}" presName="Name0" presStyleCnt="0">
        <dgm:presLayoutVars>
          <dgm:dir/>
          <dgm:animLvl val="lvl"/>
          <dgm:resizeHandles/>
        </dgm:presLayoutVars>
      </dgm:prSet>
      <dgm:spPr/>
      <dgm:t>
        <a:bodyPr/>
        <a:lstStyle/>
        <a:p>
          <a:endParaRPr lang="en-US"/>
        </a:p>
      </dgm:t>
    </dgm:pt>
    <dgm:pt modelId="{C1B6D7DD-7D32-46E3-BBD9-C8C6DDFA04DD}" type="pres">
      <dgm:prSet presAssocID="{8780DC04-280E-4147-B4D4-1FEAB117CA6D}" presName="linNode" presStyleCnt="0"/>
      <dgm:spPr/>
    </dgm:pt>
    <dgm:pt modelId="{D9454885-5293-409F-89EC-A95DAE37C661}" type="pres">
      <dgm:prSet presAssocID="{8780DC04-280E-4147-B4D4-1FEAB117CA6D}" presName="parentShp" presStyleLbl="node1" presStyleIdx="0" presStyleCnt="1" custLinFactNeighborX="2008" custLinFactNeighborY="-4274">
        <dgm:presLayoutVars>
          <dgm:bulletEnabled val="1"/>
        </dgm:presLayoutVars>
      </dgm:prSet>
      <dgm:spPr/>
      <dgm:t>
        <a:bodyPr/>
        <a:lstStyle/>
        <a:p>
          <a:endParaRPr lang="en-US"/>
        </a:p>
      </dgm:t>
    </dgm:pt>
    <dgm:pt modelId="{2898F850-B86F-44DC-A373-DC345865A610}" type="pres">
      <dgm:prSet presAssocID="{8780DC04-280E-4147-B4D4-1FEAB117CA6D}" presName="childShp" presStyleLbl="bgAccFollowNode1" presStyleIdx="0" presStyleCnt="1">
        <dgm:presLayoutVars>
          <dgm:bulletEnabled val="1"/>
        </dgm:presLayoutVars>
      </dgm:prSet>
      <dgm:spPr/>
      <dgm:t>
        <a:bodyPr/>
        <a:lstStyle/>
        <a:p>
          <a:endParaRPr lang="en-US"/>
        </a:p>
      </dgm:t>
    </dgm:pt>
  </dgm:ptLst>
  <dgm:cxnLst>
    <dgm:cxn modelId="{019B3701-44E8-4FB7-B6F8-C067408FB2D1}" srcId="{8780DC04-280E-4147-B4D4-1FEAB117CA6D}" destId="{E9D44E3F-2DE4-4D37-9E85-2B7F0090684D}" srcOrd="2" destOrd="0" parTransId="{969AA477-EAC4-4BD7-8311-C5B42AFB24BA}" sibTransId="{71CEA2AA-F5A2-4AEE-BC9E-0A57B99BE476}"/>
    <dgm:cxn modelId="{ED593857-1DD0-4CB0-81EE-770767E68592}" type="presOf" srcId="{1FFEEA00-ED74-4FC0-9251-8A299DB475B0}" destId="{2898F850-B86F-44DC-A373-DC345865A610}" srcOrd="0" destOrd="1" presId="urn:microsoft.com/office/officeart/2005/8/layout/vList6"/>
    <dgm:cxn modelId="{9040CB0F-8BBD-4850-B428-5B39E57264AA}" srcId="{8780DC04-280E-4147-B4D4-1FEAB117CA6D}" destId="{18268DC7-1E80-4738-B718-F1FCC472D5E3}" srcOrd="0" destOrd="0" parTransId="{56900BF3-B094-44F3-8633-20CA34FA9F20}" sibTransId="{1987BA56-1F90-468C-A5FB-29C77362BA9E}"/>
    <dgm:cxn modelId="{085662D8-7166-4083-A78F-ACC269473C57}" srcId="{8780DC04-280E-4147-B4D4-1FEAB117CA6D}" destId="{1FFEEA00-ED74-4FC0-9251-8A299DB475B0}" srcOrd="1" destOrd="0" parTransId="{01B6D91C-05FF-4742-870E-74F0C367E995}" sibTransId="{43816D39-66A1-4ABC-BBEB-AB34757A2FD4}"/>
    <dgm:cxn modelId="{714BDE62-4A11-4CFF-A934-5AA19F538834}" type="presOf" srcId="{E9D44E3F-2DE4-4D37-9E85-2B7F0090684D}" destId="{2898F850-B86F-44DC-A373-DC345865A610}" srcOrd="0" destOrd="2" presId="urn:microsoft.com/office/officeart/2005/8/layout/vList6"/>
    <dgm:cxn modelId="{2D4A7D39-2BF0-4948-970F-7D809A2C53A8}" type="presOf" srcId="{BD04743B-FE17-4A3E-A4FC-94D426BD9171}" destId="{CF38F18F-C78B-4C13-8192-CB6A74F48605}" srcOrd="0" destOrd="0" presId="urn:microsoft.com/office/officeart/2005/8/layout/vList6"/>
    <dgm:cxn modelId="{D4FEC84B-E547-4149-BE28-88F029D16B44}" type="presOf" srcId="{18268DC7-1E80-4738-B718-F1FCC472D5E3}" destId="{2898F850-B86F-44DC-A373-DC345865A610}" srcOrd="0" destOrd="0" presId="urn:microsoft.com/office/officeart/2005/8/layout/vList6"/>
    <dgm:cxn modelId="{CE18A0F3-BB4E-4AB5-9E12-56D6CB19AAB8}" srcId="{BD04743B-FE17-4A3E-A4FC-94D426BD9171}" destId="{8780DC04-280E-4147-B4D4-1FEAB117CA6D}" srcOrd="0" destOrd="0" parTransId="{C2BF8E29-846F-4DAE-86CB-8CA0CD02F797}" sibTransId="{5B6A9DEA-DB66-4EF0-8125-9AE264EE55C0}"/>
    <dgm:cxn modelId="{74F0D5B4-FEAB-4132-9B1D-3E1E066E199F}" type="presOf" srcId="{8780DC04-280E-4147-B4D4-1FEAB117CA6D}" destId="{D9454885-5293-409F-89EC-A95DAE37C661}" srcOrd="0" destOrd="0" presId="urn:microsoft.com/office/officeart/2005/8/layout/vList6"/>
    <dgm:cxn modelId="{B07BD0E3-F457-4A2E-BAA3-6667A9F26864}" type="presParOf" srcId="{CF38F18F-C78B-4C13-8192-CB6A74F48605}" destId="{C1B6D7DD-7D32-46E3-BBD9-C8C6DDFA04DD}" srcOrd="0" destOrd="0" presId="urn:microsoft.com/office/officeart/2005/8/layout/vList6"/>
    <dgm:cxn modelId="{BCBB5EF5-476F-46B3-81AA-57B3C17F3624}" type="presParOf" srcId="{C1B6D7DD-7D32-46E3-BBD9-C8C6DDFA04DD}" destId="{D9454885-5293-409F-89EC-A95DAE37C661}" srcOrd="0" destOrd="0" presId="urn:microsoft.com/office/officeart/2005/8/layout/vList6"/>
    <dgm:cxn modelId="{43D5BD31-67BB-455F-B3FF-CC1713139F1D}" type="presParOf" srcId="{C1B6D7DD-7D32-46E3-BBD9-C8C6DDFA04DD}" destId="{2898F850-B86F-44DC-A373-DC345865A610}" srcOrd="1" destOrd="0" presId="urn:microsoft.com/office/officeart/2005/8/layout/vList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7266753-464D-47DB-B235-A2884082B884}" type="doc">
      <dgm:prSet loTypeId="urn:microsoft.com/office/officeart/2005/8/layout/hList3" loCatId="list" qsTypeId="urn:microsoft.com/office/officeart/2005/8/quickstyle/simple3" qsCatId="simple" csTypeId="urn:microsoft.com/office/officeart/2005/8/colors/colorful5" csCatId="colorful" phldr="1"/>
      <dgm:spPr/>
      <dgm:t>
        <a:bodyPr/>
        <a:lstStyle/>
        <a:p>
          <a:endParaRPr lang="en-US"/>
        </a:p>
      </dgm:t>
    </dgm:pt>
    <dgm:pt modelId="{9C6672AA-12FB-4E2F-BEB2-06175415D945}">
      <dgm:prSet phldrT="[Text]"/>
      <dgm:spPr/>
      <dgm:t>
        <a:bodyPr/>
        <a:lstStyle/>
        <a:p>
          <a:r>
            <a:rPr lang="en-US" dirty="0" smtClean="0"/>
            <a:t>Mind</a:t>
          </a:r>
          <a:endParaRPr lang="en-US" dirty="0"/>
        </a:p>
      </dgm:t>
    </dgm:pt>
    <dgm:pt modelId="{515D5858-8565-4AB8-A433-61FE1C4FB320}" type="parTrans" cxnId="{952B26F8-39F2-4ABB-8B44-BC7AB6B542D5}">
      <dgm:prSet/>
      <dgm:spPr/>
      <dgm:t>
        <a:bodyPr/>
        <a:lstStyle/>
        <a:p>
          <a:endParaRPr lang="en-US"/>
        </a:p>
      </dgm:t>
    </dgm:pt>
    <dgm:pt modelId="{B3902F21-C5DC-405E-A289-CD8E1A4C476E}" type="sibTrans" cxnId="{952B26F8-39F2-4ABB-8B44-BC7AB6B542D5}">
      <dgm:prSet/>
      <dgm:spPr/>
      <dgm:t>
        <a:bodyPr/>
        <a:lstStyle/>
        <a:p>
          <a:endParaRPr lang="en-US"/>
        </a:p>
      </dgm:t>
    </dgm:pt>
    <dgm:pt modelId="{893949F6-02B9-4796-A5DF-499600FFC799}">
      <dgm:prSet phldrT="[Text]"/>
      <dgm:spPr/>
      <dgm:t>
        <a:bodyPr/>
        <a:lstStyle/>
        <a:p>
          <a:r>
            <a:rPr lang="en-US" dirty="0" err="1" smtClean="0"/>
            <a:t>Manasa</a:t>
          </a:r>
          <a:r>
            <a:rPr lang="en-US" dirty="0" smtClean="0"/>
            <a:t> </a:t>
          </a:r>
          <a:r>
            <a:rPr lang="en-US" dirty="0" err="1" smtClean="0"/>
            <a:t>vega</a:t>
          </a:r>
          <a:endParaRPr lang="en-US" dirty="0" smtClean="0"/>
        </a:p>
        <a:p>
          <a:r>
            <a:rPr lang="en-US" dirty="0" smtClean="0"/>
            <a:t>Desire for objects:</a:t>
          </a:r>
        </a:p>
        <a:p>
          <a:r>
            <a:rPr lang="en-US" dirty="0" smtClean="0"/>
            <a:t>Enjoyment, liberation, siddhis</a:t>
          </a:r>
          <a:endParaRPr lang="en-US" dirty="0"/>
        </a:p>
      </dgm:t>
    </dgm:pt>
    <dgm:pt modelId="{73E97732-00A9-481D-B348-C34BD62D6914}" type="parTrans" cxnId="{7347F626-50BE-4074-A43D-82B8F39E6D85}">
      <dgm:prSet/>
      <dgm:spPr/>
      <dgm:t>
        <a:bodyPr/>
        <a:lstStyle/>
        <a:p>
          <a:endParaRPr lang="en-US"/>
        </a:p>
      </dgm:t>
    </dgm:pt>
    <dgm:pt modelId="{4D09A45F-3CF5-4666-A6AE-464AAB4515B2}" type="sibTrans" cxnId="{7347F626-50BE-4074-A43D-82B8F39E6D85}">
      <dgm:prSet/>
      <dgm:spPr/>
      <dgm:t>
        <a:bodyPr/>
        <a:lstStyle/>
        <a:p>
          <a:endParaRPr lang="en-US"/>
        </a:p>
      </dgm:t>
    </dgm:pt>
    <dgm:pt modelId="{3EA9D19E-7375-4B79-B026-BAD5149E6CE2}">
      <dgm:prSet phldrT="[Text]"/>
      <dgm:spPr/>
      <dgm:t>
        <a:bodyPr/>
        <a:lstStyle/>
        <a:p>
          <a:r>
            <a:rPr lang="en-US" dirty="0" err="1" smtClean="0"/>
            <a:t>Krodha</a:t>
          </a:r>
          <a:r>
            <a:rPr lang="en-US" dirty="0" smtClean="0"/>
            <a:t> </a:t>
          </a:r>
          <a:r>
            <a:rPr lang="en-US" dirty="0" err="1" smtClean="0"/>
            <a:t>vega</a:t>
          </a:r>
          <a:endParaRPr lang="en-US" dirty="0" smtClean="0"/>
        </a:p>
        <a:p>
          <a:r>
            <a:rPr lang="en-US" dirty="0" smtClean="0"/>
            <a:t>Obstruction to enjoyment:</a:t>
          </a:r>
        </a:p>
        <a:p>
          <a:r>
            <a:rPr lang="en-US" dirty="0" smtClean="0"/>
            <a:t>Anger, hatred, harsh words</a:t>
          </a:r>
          <a:endParaRPr lang="en-US" dirty="0"/>
        </a:p>
      </dgm:t>
    </dgm:pt>
    <dgm:pt modelId="{35B20CC6-80CF-4344-90D1-89EED292C045}" type="parTrans" cxnId="{AB57B97E-ECF3-4C45-ADD0-1AD457F52257}">
      <dgm:prSet/>
      <dgm:spPr/>
      <dgm:t>
        <a:bodyPr/>
        <a:lstStyle/>
        <a:p>
          <a:endParaRPr lang="en-US"/>
        </a:p>
      </dgm:t>
    </dgm:pt>
    <dgm:pt modelId="{FC4A914E-2B02-4CA4-9A55-A5944817F430}" type="sibTrans" cxnId="{AB57B97E-ECF3-4C45-ADD0-1AD457F52257}">
      <dgm:prSet/>
      <dgm:spPr/>
      <dgm:t>
        <a:bodyPr/>
        <a:lstStyle/>
        <a:p>
          <a:endParaRPr lang="en-US"/>
        </a:p>
      </dgm:t>
    </dgm:pt>
    <dgm:pt modelId="{2A9D8C5F-AB8F-4AB4-B2E0-F6DD7DEC66E3}" type="pres">
      <dgm:prSet presAssocID="{47266753-464D-47DB-B235-A2884082B884}" presName="composite" presStyleCnt="0">
        <dgm:presLayoutVars>
          <dgm:chMax val="1"/>
          <dgm:dir/>
          <dgm:resizeHandles val="exact"/>
        </dgm:presLayoutVars>
      </dgm:prSet>
      <dgm:spPr/>
      <dgm:t>
        <a:bodyPr/>
        <a:lstStyle/>
        <a:p>
          <a:endParaRPr lang="en-US"/>
        </a:p>
      </dgm:t>
    </dgm:pt>
    <dgm:pt modelId="{B733D930-6FBB-4F7A-A922-31B34D83AB8D}" type="pres">
      <dgm:prSet presAssocID="{9C6672AA-12FB-4E2F-BEB2-06175415D945}" presName="roof" presStyleLbl="dkBgShp" presStyleIdx="0" presStyleCnt="2"/>
      <dgm:spPr/>
      <dgm:t>
        <a:bodyPr/>
        <a:lstStyle/>
        <a:p>
          <a:endParaRPr lang="en-US"/>
        </a:p>
      </dgm:t>
    </dgm:pt>
    <dgm:pt modelId="{4E038E18-5650-4D83-B6F6-5C51311CB766}" type="pres">
      <dgm:prSet presAssocID="{9C6672AA-12FB-4E2F-BEB2-06175415D945}" presName="pillars" presStyleCnt="0"/>
      <dgm:spPr/>
    </dgm:pt>
    <dgm:pt modelId="{B73156B5-F418-48D7-937D-B004F1125F17}" type="pres">
      <dgm:prSet presAssocID="{9C6672AA-12FB-4E2F-BEB2-06175415D945}" presName="pillar1" presStyleLbl="node1" presStyleIdx="0" presStyleCnt="2">
        <dgm:presLayoutVars>
          <dgm:bulletEnabled val="1"/>
        </dgm:presLayoutVars>
      </dgm:prSet>
      <dgm:spPr/>
      <dgm:t>
        <a:bodyPr/>
        <a:lstStyle/>
        <a:p>
          <a:endParaRPr lang="en-US"/>
        </a:p>
      </dgm:t>
    </dgm:pt>
    <dgm:pt modelId="{E3ADB784-4D7D-481D-9C66-F794C49017D7}" type="pres">
      <dgm:prSet presAssocID="{3EA9D19E-7375-4B79-B026-BAD5149E6CE2}" presName="pillarX" presStyleLbl="node1" presStyleIdx="1" presStyleCnt="2">
        <dgm:presLayoutVars>
          <dgm:bulletEnabled val="1"/>
        </dgm:presLayoutVars>
      </dgm:prSet>
      <dgm:spPr/>
      <dgm:t>
        <a:bodyPr/>
        <a:lstStyle/>
        <a:p>
          <a:endParaRPr lang="en-US"/>
        </a:p>
      </dgm:t>
    </dgm:pt>
    <dgm:pt modelId="{9FACF387-EB4A-4E40-9905-3081660CC123}" type="pres">
      <dgm:prSet presAssocID="{9C6672AA-12FB-4E2F-BEB2-06175415D945}" presName="base" presStyleLbl="dkBgShp" presStyleIdx="1" presStyleCnt="2"/>
      <dgm:spPr/>
    </dgm:pt>
  </dgm:ptLst>
  <dgm:cxnLst>
    <dgm:cxn modelId="{0272C638-6E3B-4B84-9977-EAA94E67E205}" type="presOf" srcId="{47266753-464D-47DB-B235-A2884082B884}" destId="{2A9D8C5F-AB8F-4AB4-B2E0-F6DD7DEC66E3}" srcOrd="0" destOrd="0" presId="urn:microsoft.com/office/officeart/2005/8/layout/hList3"/>
    <dgm:cxn modelId="{AB57B97E-ECF3-4C45-ADD0-1AD457F52257}" srcId="{9C6672AA-12FB-4E2F-BEB2-06175415D945}" destId="{3EA9D19E-7375-4B79-B026-BAD5149E6CE2}" srcOrd="1" destOrd="0" parTransId="{35B20CC6-80CF-4344-90D1-89EED292C045}" sibTransId="{FC4A914E-2B02-4CA4-9A55-A5944817F430}"/>
    <dgm:cxn modelId="{952B26F8-39F2-4ABB-8B44-BC7AB6B542D5}" srcId="{47266753-464D-47DB-B235-A2884082B884}" destId="{9C6672AA-12FB-4E2F-BEB2-06175415D945}" srcOrd="0" destOrd="0" parTransId="{515D5858-8565-4AB8-A433-61FE1C4FB320}" sibTransId="{B3902F21-C5DC-405E-A289-CD8E1A4C476E}"/>
    <dgm:cxn modelId="{7347F626-50BE-4074-A43D-82B8F39E6D85}" srcId="{9C6672AA-12FB-4E2F-BEB2-06175415D945}" destId="{893949F6-02B9-4796-A5DF-499600FFC799}" srcOrd="0" destOrd="0" parTransId="{73E97732-00A9-481D-B348-C34BD62D6914}" sibTransId="{4D09A45F-3CF5-4666-A6AE-464AAB4515B2}"/>
    <dgm:cxn modelId="{D9CB7DA3-7979-4293-BD6B-1CD58D3178CA}" type="presOf" srcId="{893949F6-02B9-4796-A5DF-499600FFC799}" destId="{B73156B5-F418-48D7-937D-B004F1125F17}" srcOrd="0" destOrd="0" presId="urn:microsoft.com/office/officeart/2005/8/layout/hList3"/>
    <dgm:cxn modelId="{BE8D128A-9F2F-4DD2-8EC4-461037E74E73}" type="presOf" srcId="{9C6672AA-12FB-4E2F-BEB2-06175415D945}" destId="{B733D930-6FBB-4F7A-A922-31B34D83AB8D}" srcOrd="0" destOrd="0" presId="urn:microsoft.com/office/officeart/2005/8/layout/hList3"/>
    <dgm:cxn modelId="{58576CD6-FE18-4E95-ABD0-B26B5122D055}" type="presOf" srcId="{3EA9D19E-7375-4B79-B026-BAD5149E6CE2}" destId="{E3ADB784-4D7D-481D-9C66-F794C49017D7}" srcOrd="0" destOrd="0" presId="urn:microsoft.com/office/officeart/2005/8/layout/hList3"/>
    <dgm:cxn modelId="{210B508E-2C04-4133-A52F-4D2F48E6626D}" type="presParOf" srcId="{2A9D8C5F-AB8F-4AB4-B2E0-F6DD7DEC66E3}" destId="{B733D930-6FBB-4F7A-A922-31B34D83AB8D}" srcOrd="0" destOrd="0" presId="urn:microsoft.com/office/officeart/2005/8/layout/hList3"/>
    <dgm:cxn modelId="{BF529D1D-3DE8-4B24-9935-F6E22AF6DE32}" type="presParOf" srcId="{2A9D8C5F-AB8F-4AB4-B2E0-F6DD7DEC66E3}" destId="{4E038E18-5650-4D83-B6F6-5C51311CB766}" srcOrd="1" destOrd="0" presId="urn:microsoft.com/office/officeart/2005/8/layout/hList3"/>
    <dgm:cxn modelId="{FF5557DD-4D3D-4842-93C8-C65C7033F4E2}" type="presParOf" srcId="{4E038E18-5650-4D83-B6F6-5C51311CB766}" destId="{B73156B5-F418-48D7-937D-B004F1125F17}" srcOrd="0" destOrd="0" presId="urn:microsoft.com/office/officeart/2005/8/layout/hList3"/>
    <dgm:cxn modelId="{8A005447-67A9-4D97-B8FB-9E7DE64EB8DA}" type="presParOf" srcId="{4E038E18-5650-4D83-B6F6-5C51311CB766}" destId="{E3ADB784-4D7D-481D-9C66-F794C49017D7}" srcOrd="1" destOrd="0" presId="urn:microsoft.com/office/officeart/2005/8/layout/hList3"/>
    <dgm:cxn modelId="{BEBF7D01-CED0-4426-8945-F644FD0F54B0}" type="presParOf" srcId="{2A9D8C5F-AB8F-4AB4-B2E0-F6DD7DEC66E3}" destId="{9FACF387-EB4A-4E40-9905-3081660CC123}" srcOrd="2" destOrd="0" presId="urn:microsoft.com/office/officeart/2005/8/layout/hList3"/>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588787D5-BC6F-4E6E-B6B9-3E2F692659F8}" type="doc">
      <dgm:prSet loTypeId="urn:microsoft.com/office/officeart/2005/8/layout/arrow3" loCatId="relationship" qsTypeId="urn:microsoft.com/office/officeart/2005/8/quickstyle/simple1" qsCatId="simple" csTypeId="urn:microsoft.com/office/officeart/2005/8/colors/colorful5" csCatId="colorful" phldr="1"/>
      <dgm:spPr/>
      <dgm:t>
        <a:bodyPr/>
        <a:lstStyle/>
        <a:p>
          <a:endParaRPr lang="en-US"/>
        </a:p>
      </dgm:t>
    </dgm:pt>
    <dgm:pt modelId="{B6D80032-E3F4-48BF-964D-D053A4767B91}">
      <dgm:prSet phldrT="[Text]"/>
      <dgm:spPr/>
      <dgm:t>
        <a:bodyPr/>
        <a:lstStyle/>
        <a:p>
          <a:r>
            <a:rPr lang="en-US" dirty="0" smtClean="0"/>
            <a:t>Expectation of enjoyment</a:t>
          </a:r>
          <a:endParaRPr lang="en-US" dirty="0"/>
        </a:p>
      </dgm:t>
    </dgm:pt>
    <dgm:pt modelId="{DE956C32-2A0C-488E-B210-F7CA4BD17B37}" type="parTrans" cxnId="{151B057C-0E30-428A-98ED-D0D7E40FEA8F}">
      <dgm:prSet/>
      <dgm:spPr/>
      <dgm:t>
        <a:bodyPr/>
        <a:lstStyle/>
        <a:p>
          <a:endParaRPr lang="en-US"/>
        </a:p>
      </dgm:t>
    </dgm:pt>
    <dgm:pt modelId="{7A161B78-DBA6-4978-99F5-4B26E6185B16}" type="sibTrans" cxnId="{151B057C-0E30-428A-98ED-D0D7E40FEA8F}">
      <dgm:prSet/>
      <dgm:spPr/>
      <dgm:t>
        <a:bodyPr/>
        <a:lstStyle/>
        <a:p>
          <a:endParaRPr lang="en-US"/>
        </a:p>
      </dgm:t>
    </dgm:pt>
    <dgm:pt modelId="{B4367DC1-1859-442C-9775-5CAA1EC423F6}">
      <dgm:prSet phldrT="[Text]"/>
      <dgm:spPr/>
      <dgm:t>
        <a:bodyPr/>
        <a:lstStyle/>
        <a:p>
          <a:r>
            <a:rPr lang="en-US" dirty="0" smtClean="0"/>
            <a:t>Anger</a:t>
          </a:r>
          <a:endParaRPr lang="en-US" dirty="0"/>
        </a:p>
      </dgm:t>
    </dgm:pt>
    <dgm:pt modelId="{0236434D-E7A0-408C-9E62-62749F99E21C}" type="parTrans" cxnId="{C0FC007A-24C6-4947-A296-85D0E4F68080}">
      <dgm:prSet/>
      <dgm:spPr/>
      <dgm:t>
        <a:bodyPr/>
        <a:lstStyle/>
        <a:p>
          <a:endParaRPr lang="en-US"/>
        </a:p>
      </dgm:t>
    </dgm:pt>
    <dgm:pt modelId="{570BC4CE-05D4-4C46-8662-4C590B9B4E01}" type="sibTrans" cxnId="{C0FC007A-24C6-4947-A296-85D0E4F68080}">
      <dgm:prSet/>
      <dgm:spPr/>
      <dgm:t>
        <a:bodyPr/>
        <a:lstStyle/>
        <a:p>
          <a:endParaRPr lang="en-US"/>
        </a:p>
      </dgm:t>
    </dgm:pt>
    <dgm:pt modelId="{9B9D17E0-22A0-46E8-A90C-649664FCB488}" type="pres">
      <dgm:prSet presAssocID="{588787D5-BC6F-4E6E-B6B9-3E2F692659F8}" presName="compositeShape" presStyleCnt="0">
        <dgm:presLayoutVars>
          <dgm:chMax val="2"/>
          <dgm:dir/>
          <dgm:resizeHandles val="exact"/>
        </dgm:presLayoutVars>
      </dgm:prSet>
      <dgm:spPr/>
      <dgm:t>
        <a:bodyPr/>
        <a:lstStyle/>
        <a:p>
          <a:endParaRPr lang="en-US"/>
        </a:p>
      </dgm:t>
    </dgm:pt>
    <dgm:pt modelId="{89E4BFA8-980C-4C9C-A7EE-E0FF16677C8B}" type="pres">
      <dgm:prSet presAssocID="{588787D5-BC6F-4E6E-B6B9-3E2F692659F8}" presName="divider" presStyleLbl="fgShp" presStyleIdx="0" presStyleCnt="1"/>
      <dgm:spPr/>
    </dgm:pt>
    <dgm:pt modelId="{76EB7B12-BCEE-40C6-9E77-5C5AB53926B8}" type="pres">
      <dgm:prSet presAssocID="{B6D80032-E3F4-48BF-964D-D053A4767B91}" presName="downArrow" presStyleLbl="node1" presStyleIdx="0" presStyleCnt="2" custLinFactNeighborX="123" custLinFactNeighborY="127"/>
      <dgm:spPr>
        <a:solidFill>
          <a:srgbClr val="FFC000"/>
        </a:solidFill>
      </dgm:spPr>
    </dgm:pt>
    <dgm:pt modelId="{F7ECADEC-D427-49B4-969B-91F31ABC8E24}" type="pres">
      <dgm:prSet presAssocID="{B6D80032-E3F4-48BF-964D-D053A4767B91}" presName="downArrowText" presStyleLbl="revTx" presStyleIdx="0" presStyleCnt="2" custScaleX="101389" custScaleY="68362" custLinFactNeighborX="-46296" custLinFactNeighborY="-11810">
        <dgm:presLayoutVars>
          <dgm:bulletEnabled val="1"/>
        </dgm:presLayoutVars>
      </dgm:prSet>
      <dgm:spPr/>
      <dgm:t>
        <a:bodyPr/>
        <a:lstStyle/>
        <a:p>
          <a:endParaRPr lang="en-US"/>
        </a:p>
      </dgm:t>
    </dgm:pt>
    <dgm:pt modelId="{BA3F3EE9-D786-4E7B-997A-5F1E1A245F8C}" type="pres">
      <dgm:prSet presAssocID="{B4367DC1-1859-442C-9775-5CAA1EC423F6}" presName="upArrow" presStyleLbl="node1" presStyleIdx="1" presStyleCnt="2"/>
      <dgm:spPr>
        <a:solidFill>
          <a:srgbClr val="FF0000"/>
        </a:solidFill>
      </dgm:spPr>
    </dgm:pt>
    <dgm:pt modelId="{86701A3B-3D63-443A-8F35-1A717CBB4844}" type="pres">
      <dgm:prSet presAssocID="{B4367DC1-1859-442C-9775-5CAA1EC423F6}" presName="upArrowText" presStyleLbl="revTx" presStyleIdx="1" presStyleCnt="2" custLinFactNeighborX="65972" custLinFactNeighborY="2206">
        <dgm:presLayoutVars>
          <dgm:bulletEnabled val="1"/>
        </dgm:presLayoutVars>
      </dgm:prSet>
      <dgm:spPr/>
      <dgm:t>
        <a:bodyPr/>
        <a:lstStyle/>
        <a:p>
          <a:endParaRPr lang="en-US"/>
        </a:p>
      </dgm:t>
    </dgm:pt>
  </dgm:ptLst>
  <dgm:cxnLst>
    <dgm:cxn modelId="{3A08D58B-CA44-4EBA-B73E-A941EE0A48B3}" type="presOf" srcId="{B6D80032-E3F4-48BF-964D-D053A4767B91}" destId="{F7ECADEC-D427-49B4-969B-91F31ABC8E24}" srcOrd="0" destOrd="0" presId="urn:microsoft.com/office/officeart/2005/8/layout/arrow3"/>
    <dgm:cxn modelId="{151B057C-0E30-428A-98ED-D0D7E40FEA8F}" srcId="{588787D5-BC6F-4E6E-B6B9-3E2F692659F8}" destId="{B6D80032-E3F4-48BF-964D-D053A4767B91}" srcOrd="0" destOrd="0" parTransId="{DE956C32-2A0C-488E-B210-F7CA4BD17B37}" sibTransId="{7A161B78-DBA6-4978-99F5-4B26E6185B16}"/>
    <dgm:cxn modelId="{C0FC007A-24C6-4947-A296-85D0E4F68080}" srcId="{588787D5-BC6F-4E6E-B6B9-3E2F692659F8}" destId="{B4367DC1-1859-442C-9775-5CAA1EC423F6}" srcOrd="1" destOrd="0" parTransId="{0236434D-E7A0-408C-9E62-62749F99E21C}" sibTransId="{570BC4CE-05D4-4C46-8662-4C590B9B4E01}"/>
    <dgm:cxn modelId="{2CBC12CA-5230-4423-8B7B-984115DF4771}" type="presOf" srcId="{B4367DC1-1859-442C-9775-5CAA1EC423F6}" destId="{86701A3B-3D63-443A-8F35-1A717CBB4844}" srcOrd="0" destOrd="0" presId="urn:microsoft.com/office/officeart/2005/8/layout/arrow3"/>
    <dgm:cxn modelId="{A2961888-8689-423A-869C-5AAB0CC893D8}" type="presOf" srcId="{588787D5-BC6F-4E6E-B6B9-3E2F692659F8}" destId="{9B9D17E0-22A0-46E8-A90C-649664FCB488}" srcOrd="0" destOrd="0" presId="urn:microsoft.com/office/officeart/2005/8/layout/arrow3"/>
    <dgm:cxn modelId="{5305A19F-0B78-4968-B71C-E660D6E8575E}" type="presParOf" srcId="{9B9D17E0-22A0-46E8-A90C-649664FCB488}" destId="{89E4BFA8-980C-4C9C-A7EE-E0FF16677C8B}" srcOrd="0" destOrd="0" presId="urn:microsoft.com/office/officeart/2005/8/layout/arrow3"/>
    <dgm:cxn modelId="{1EB42109-2372-441E-95FB-BDA47B72160D}" type="presParOf" srcId="{9B9D17E0-22A0-46E8-A90C-649664FCB488}" destId="{76EB7B12-BCEE-40C6-9E77-5C5AB53926B8}" srcOrd="1" destOrd="0" presId="urn:microsoft.com/office/officeart/2005/8/layout/arrow3"/>
    <dgm:cxn modelId="{E2972AF9-65B8-42B5-AA35-2E23C897DA62}" type="presParOf" srcId="{9B9D17E0-22A0-46E8-A90C-649664FCB488}" destId="{F7ECADEC-D427-49B4-969B-91F31ABC8E24}" srcOrd="2" destOrd="0" presId="urn:microsoft.com/office/officeart/2005/8/layout/arrow3"/>
    <dgm:cxn modelId="{82B7003C-0718-45A0-9D67-46A279ACF587}" type="presParOf" srcId="{9B9D17E0-22A0-46E8-A90C-649664FCB488}" destId="{BA3F3EE9-D786-4E7B-997A-5F1E1A245F8C}" srcOrd="3" destOrd="0" presId="urn:microsoft.com/office/officeart/2005/8/layout/arrow3"/>
    <dgm:cxn modelId="{1C5BE5A4-BD56-475F-9ACE-80217BA0A862}" type="presParOf" srcId="{9B9D17E0-22A0-46E8-A90C-649664FCB488}" destId="{86701A3B-3D63-443A-8F35-1A717CBB4844}" srcOrd="4" destOrd="0" presId="urn:microsoft.com/office/officeart/2005/8/layout/arrow3"/>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3A59BB95-34DF-4D4A-BF53-BE3B53C0534F}" type="doc">
      <dgm:prSet loTypeId="urn:microsoft.com/office/officeart/2005/8/layout/hList3" loCatId="list" qsTypeId="urn:microsoft.com/office/officeart/2005/8/quickstyle/simple3" qsCatId="simple" csTypeId="urn:microsoft.com/office/officeart/2005/8/colors/colorful5" csCatId="colorful" phldr="1"/>
      <dgm:spPr/>
      <dgm:t>
        <a:bodyPr/>
        <a:lstStyle/>
        <a:p>
          <a:endParaRPr lang="en-US"/>
        </a:p>
      </dgm:t>
    </dgm:pt>
    <dgm:pt modelId="{4459E871-228A-4E8F-A90E-E7FD6A43868C}">
      <dgm:prSet phldrT="[Text]"/>
      <dgm:spPr>
        <a:gradFill rotWithShape="0">
          <a:gsLst>
            <a:gs pos="0">
              <a:srgbClr val="5E9EFF"/>
            </a:gs>
            <a:gs pos="39999">
              <a:srgbClr val="85C2FF"/>
            </a:gs>
            <a:gs pos="70000">
              <a:srgbClr val="C4D6EB"/>
            </a:gs>
            <a:gs pos="100000">
              <a:srgbClr val="FFEBFA"/>
            </a:gs>
          </a:gsLst>
          <a:lin ang="5400000" scaled="0"/>
        </a:gradFill>
      </dgm:spPr>
      <dgm:t>
        <a:bodyPr/>
        <a:lstStyle/>
        <a:p>
          <a:r>
            <a:rPr lang="en-US" dirty="0" smtClean="0"/>
            <a:t>Senses--</a:t>
          </a:r>
          <a:r>
            <a:rPr lang="en-US" dirty="0" err="1" smtClean="0"/>
            <a:t>Jnanendriya</a:t>
          </a:r>
          <a:endParaRPr lang="en-US" dirty="0"/>
        </a:p>
      </dgm:t>
    </dgm:pt>
    <dgm:pt modelId="{D45E16DD-3856-4053-85DE-E2041E5EBBC8}" type="parTrans" cxnId="{04C66F84-9BBC-40B8-A97F-3B747B507DBC}">
      <dgm:prSet/>
      <dgm:spPr/>
      <dgm:t>
        <a:bodyPr/>
        <a:lstStyle/>
        <a:p>
          <a:endParaRPr lang="en-US"/>
        </a:p>
      </dgm:t>
    </dgm:pt>
    <dgm:pt modelId="{B7261BB5-0DD8-42A4-9067-3D6B09FCB5DD}" type="sibTrans" cxnId="{04C66F84-9BBC-40B8-A97F-3B747B507DBC}">
      <dgm:prSet/>
      <dgm:spPr/>
      <dgm:t>
        <a:bodyPr/>
        <a:lstStyle/>
        <a:p>
          <a:endParaRPr lang="en-US"/>
        </a:p>
      </dgm:t>
    </dgm:pt>
    <dgm:pt modelId="{B2AFDAC6-A3B7-4234-9793-A6D98476AB0F}">
      <dgm:prSet phldrT="[Text]"/>
      <dgm:spPr/>
      <dgm:t>
        <a:bodyPr/>
        <a:lstStyle/>
        <a:p>
          <a:r>
            <a:rPr lang="en-US" dirty="0" smtClean="0"/>
            <a:t>Tongue</a:t>
          </a:r>
        </a:p>
        <a:p>
          <a:r>
            <a:rPr lang="en-US" dirty="0" smtClean="0"/>
            <a:t>tasting</a:t>
          </a:r>
          <a:endParaRPr lang="en-US" dirty="0"/>
        </a:p>
      </dgm:t>
    </dgm:pt>
    <dgm:pt modelId="{0E93041B-5E5A-442E-BAC9-D7951CB9841B}" type="parTrans" cxnId="{D3C4C935-ED24-4A3C-A263-3FD264D7EE2E}">
      <dgm:prSet/>
      <dgm:spPr/>
      <dgm:t>
        <a:bodyPr/>
        <a:lstStyle/>
        <a:p>
          <a:endParaRPr lang="en-US"/>
        </a:p>
      </dgm:t>
    </dgm:pt>
    <dgm:pt modelId="{D071372F-D914-4E0E-84FF-8FB83A18D52B}" type="sibTrans" cxnId="{D3C4C935-ED24-4A3C-A263-3FD264D7EE2E}">
      <dgm:prSet/>
      <dgm:spPr/>
      <dgm:t>
        <a:bodyPr/>
        <a:lstStyle/>
        <a:p>
          <a:endParaRPr lang="en-US"/>
        </a:p>
      </dgm:t>
    </dgm:pt>
    <dgm:pt modelId="{888E5B4F-70D0-4B89-949B-CDA882B203E5}">
      <dgm:prSet phldrT="[Text]"/>
      <dgm:spPr/>
      <dgm:t>
        <a:bodyPr/>
        <a:lstStyle/>
        <a:p>
          <a:r>
            <a:rPr lang="en-US" dirty="0" smtClean="0"/>
            <a:t>Eye</a:t>
          </a:r>
        </a:p>
        <a:p>
          <a:r>
            <a:rPr lang="en-US" dirty="0" smtClean="0"/>
            <a:t>  seeing	</a:t>
          </a:r>
          <a:endParaRPr lang="en-US" dirty="0"/>
        </a:p>
      </dgm:t>
    </dgm:pt>
    <dgm:pt modelId="{8ACFEB2E-9AF4-493F-BD5A-49A0303B22D1}" type="parTrans" cxnId="{877CF0B8-057F-442C-BF88-C757F36AE206}">
      <dgm:prSet/>
      <dgm:spPr/>
      <dgm:t>
        <a:bodyPr/>
        <a:lstStyle/>
        <a:p>
          <a:endParaRPr lang="en-US"/>
        </a:p>
      </dgm:t>
    </dgm:pt>
    <dgm:pt modelId="{1E28CA1B-C600-437C-8A92-547D0DA6A22C}" type="sibTrans" cxnId="{877CF0B8-057F-442C-BF88-C757F36AE206}">
      <dgm:prSet/>
      <dgm:spPr/>
      <dgm:t>
        <a:bodyPr/>
        <a:lstStyle/>
        <a:p>
          <a:endParaRPr lang="en-US"/>
        </a:p>
      </dgm:t>
    </dgm:pt>
    <dgm:pt modelId="{B784DF42-D089-41C6-AE66-60976F00EA39}">
      <dgm:prSet phldrT="[Text]"/>
      <dgm:spPr/>
      <dgm:t>
        <a:bodyPr/>
        <a:lstStyle/>
        <a:p>
          <a:r>
            <a:rPr lang="en-US" dirty="0" smtClean="0"/>
            <a:t>Ear</a:t>
          </a:r>
        </a:p>
        <a:p>
          <a:r>
            <a:rPr lang="en-US" dirty="0" smtClean="0"/>
            <a:t>hearing</a:t>
          </a:r>
          <a:endParaRPr lang="en-US" dirty="0"/>
        </a:p>
      </dgm:t>
    </dgm:pt>
    <dgm:pt modelId="{87CEBB20-B166-4CA7-82FD-9B7F59C26325}" type="parTrans" cxnId="{87A4CA6A-E06B-4638-93AD-93CA79CF7FA1}">
      <dgm:prSet/>
      <dgm:spPr/>
      <dgm:t>
        <a:bodyPr/>
        <a:lstStyle/>
        <a:p>
          <a:endParaRPr lang="en-US"/>
        </a:p>
      </dgm:t>
    </dgm:pt>
    <dgm:pt modelId="{1843FFBF-5C49-440F-B8E6-4682BCCF5387}" type="sibTrans" cxnId="{87A4CA6A-E06B-4638-93AD-93CA79CF7FA1}">
      <dgm:prSet/>
      <dgm:spPr/>
      <dgm:t>
        <a:bodyPr/>
        <a:lstStyle/>
        <a:p>
          <a:endParaRPr lang="en-US"/>
        </a:p>
      </dgm:t>
    </dgm:pt>
    <dgm:pt modelId="{82DFC886-C42F-49E2-A4F2-568F4A767B31}">
      <dgm:prSet/>
      <dgm:spPr/>
      <dgm:t>
        <a:bodyPr/>
        <a:lstStyle/>
        <a:p>
          <a:r>
            <a:rPr lang="en-US" dirty="0" smtClean="0"/>
            <a:t>Nose</a:t>
          </a:r>
        </a:p>
        <a:p>
          <a:r>
            <a:rPr lang="en-US" dirty="0" smtClean="0"/>
            <a:t>smelling</a:t>
          </a:r>
          <a:endParaRPr lang="en-US" dirty="0"/>
        </a:p>
      </dgm:t>
    </dgm:pt>
    <dgm:pt modelId="{52A0683C-75D7-4A55-B1D1-9E8F84F5C722}" type="parTrans" cxnId="{84904A8D-A86E-442E-9085-FE9AA05F5860}">
      <dgm:prSet/>
      <dgm:spPr/>
      <dgm:t>
        <a:bodyPr/>
        <a:lstStyle/>
        <a:p>
          <a:endParaRPr lang="en-US"/>
        </a:p>
      </dgm:t>
    </dgm:pt>
    <dgm:pt modelId="{1D9BDEE6-508C-4542-95D4-EF9E95627B9B}" type="sibTrans" cxnId="{84904A8D-A86E-442E-9085-FE9AA05F5860}">
      <dgm:prSet/>
      <dgm:spPr/>
      <dgm:t>
        <a:bodyPr/>
        <a:lstStyle/>
        <a:p>
          <a:endParaRPr lang="en-US"/>
        </a:p>
      </dgm:t>
    </dgm:pt>
    <dgm:pt modelId="{2E8A55E1-9375-494A-8692-FDB2C1E39159}">
      <dgm:prSet/>
      <dgm:spPr/>
      <dgm:t>
        <a:bodyPr/>
        <a:lstStyle/>
        <a:p>
          <a:r>
            <a:rPr lang="en-US" dirty="0" smtClean="0"/>
            <a:t>Skin</a:t>
          </a:r>
        </a:p>
        <a:p>
          <a:r>
            <a:rPr lang="en-US" dirty="0" smtClean="0"/>
            <a:t>touching</a:t>
          </a:r>
          <a:endParaRPr lang="en-US" dirty="0"/>
        </a:p>
      </dgm:t>
    </dgm:pt>
    <dgm:pt modelId="{1993D4E4-94F7-4BB0-9186-31462B09DF46}" type="parTrans" cxnId="{8C0E7490-6C56-4A78-BFD7-1B7A2308E48A}">
      <dgm:prSet/>
      <dgm:spPr/>
      <dgm:t>
        <a:bodyPr/>
        <a:lstStyle/>
        <a:p>
          <a:endParaRPr lang="en-US"/>
        </a:p>
      </dgm:t>
    </dgm:pt>
    <dgm:pt modelId="{DDB7568D-E74E-443F-9088-7054994C002F}" type="sibTrans" cxnId="{8C0E7490-6C56-4A78-BFD7-1B7A2308E48A}">
      <dgm:prSet/>
      <dgm:spPr/>
      <dgm:t>
        <a:bodyPr/>
        <a:lstStyle/>
        <a:p>
          <a:endParaRPr lang="en-US"/>
        </a:p>
      </dgm:t>
    </dgm:pt>
    <dgm:pt modelId="{33E0D3CA-DD77-4A9E-85CD-7091F7C780B0}" type="pres">
      <dgm:prSet presAssocID="{3A59BB95-34DF-4D4A-BF53-BE3B53C0534F}" presName="composite" presStyleCnt="0">
        <dgm:presLayoutVars>
          <dgm:chMax val="1"/>
          <dgm:dir/>
          <dgm:resizeHandles val="exact"/>
        </dgm:presLayoutVars>
      </dgm:prSet>
      <dgm:spPr/>
      <dgm:t>
        <a:bodyPr/>
        <a:lstStyle/>
        <a:p>
          <a:endParaRPr lang="en-US"/>
        </a:p>
      </dgm:t>
    </dgm:pt>
    <dgm:pt modelId="{43E0266E-7CA7-4B0E-B720-6893098B8DF2}" type="pres">
      <dgm:prSet presAssocID="{4459E871-228A-4E8F-A90E-E7FD6A43868C}" presName="roof" presStyleLbl="dkBgShp" presStyleIdx="0" presStyleCnt="2" custLinFactNeighborY="-5612"/>
      <dgm:spPr/>
      <dgm:t>
        <a:bodyPr/>
        <a:lstStyle/>
        <a:p>
          <a:endParaRPr lang="en-US"/>
        </a:p>
      </dgm:t>
    </dgm:pt>
    <dgm:pt modelId="{B3F35913-3F54-4B70-8783-A48D9D22A49A}" type="pres">
      <dgm:prSet presAssocID="{4459E871-228A-4E8F-A90E-E7FD6A43868C}" presName="pillars" presStyleCnt="0"/>
      <dgm:spPr/>
    </dgm:pt>
    <dgm:pt modelId="{32225F45-A9F3-4EE1-8FF5-A0D03E634F0B}" type="pres">
      <dgm:prSet presAssocID="{4459E871-228A-4E8F-A90E-E7FD6A43868C}" presName="pillar1" presStyleLbl="node1" presStyleIdx="0" presStyleCnt="5">
        <dgm:presLayoutVars>
          <dgm:bulletEnabled val="1"/>
        </dgm:presLayoutVars>
      </dgm:prSet>
      <dgm:spPr/>
      <dgm:t>
        <a:bodyPr/>
        <a:lstStyle/>
        <a:p>
          <a:endParaRPr lang="en-US"/>
        </a:p>
      </dgm:t>
    </dgm:pt>
    <dgm:pt modelId="{56DE9A1A-557F-45A8-BE6D-E859CDD3D42B}" type="pres">
      <dgm:prSet presAssocID="{888E5B4F-70D0-4B89-949B-CDA882B203E5}" presName="pillarX" presStyleLbl="node1" presStyleIdx="1" presStyleCnt="5">
        <dgm:presLayoutVars>
          <dgm:bulletEnabled val="1"/>
        </dgm:presLayoutVars>
      </dgm:prSet>
      <dgm:spPr/>
      <dgm:t>
        <a:bodyPr/>
        <a:lstStyle/>
        <a:p>
          <a:endParaRPr lang="en-US"/>
        </a:p>
      </dgm:t>
    </dgm:pt>
    <dgm:pt modelId="{D8A69C3D-66C0-447F-9F42-A21C7C512411}" type="pres">
      <dgm:prSet presAssocID="{B784DF42-D089-41C6-AE66-60976F00EA39}" presName="pillarX" presStyleLbl="node1" presStyleIdx="2" presStyleCnt="5" custLinFactNeighborX="49" custLinFactNeighborY="484">
        <dgm:presLayoutVars>
          <dgm:bulletEnabled val="1"/>
        </dgm:presLayoutVars>
      </dgm:prSet>
      <dgm:spPr/>
      <dgm:t>
        <a:bodyPr/>
        <a:lstStyle/>
        <a:p>
          <a:endParaRPr lang="en-US"/>
        </a:p>
      </dgm:t>
    </dgm:pt>
    <dgm:pt modelId="{A9F99312-FDED-4E30-BB5B-BDF89C6FA0AC}" type="pres">
      <dgm:prSet presAssocID="{82DFC886-C42F-49E2-A4F2-568F4A767B31}" presName="pillarX" presStyleLbl="node1" presStyleIdx="3" presStyleCnt="5">
        <dgm:presLayoutVars>
          <dgm:bulletEnabled val="1"/>
        </dgm:presLayoutVars>
      </dgm:prSet>
      <dgm:spPr/>
      <dgm:t>
        <a:bodyPr/>
        <a:lstStyle/>
        <a:p>
          <a:endParaRPr lang="en-US"/>
        </a:p>
      </dgm:t>
    </dgm:pt>
    <dgm:pt modelId="{BA240F5C-ABEF-41AF-B441-1F7B6C667664}" type="pres">
      <dgm:prSet presAssocID="{2E8A55E1-9375-494A-8692-FDB2C1E39159}" presName="pillarX" presStyleLbl="node1" presStyleIdx="4" presStyleCnt="5">
        <dgm:presLayoutVars>
          <dgm:bulletEnabled val="1"/>
        </dgm:presLayoutVars>
      </dgm:prSet>
      <dgm:spPr/>
      <dgm:t>
        <a:bodyPr/>
        <a:lstStyle/>
        <a:p>
          <a:endParaRPr lang="en-US"/>
        </a:p>
      </dgm:t>
    </dgm:pt>
    <dgm:pt modelId="{EE4B2DF4-E7A0-427C-9C1D-EDC5D388E2CD}" type="pres">
      <dgm:prSet presAssocID="{4459E871-228A-4E8F-A90E-E7FD6A43868C}" presName="base" presStyleLbl="dkBgShp" presStyleIdx="1" presStyleCnt="2" custLinFactNeighborY="-5727"/>
      <dgm:spPr/>
    </dgm:pt>
  </dgm:ptLst>
  <dgm:cxnLst>
    <dgm:cxn modelId="{026804F1-12FE-479A-ABFE-69A6FEC7092E}" type="presOf" srcId="{2E8A55E1-9375-494A-8692-FDB2C1E39159}" destId="{BA240F5C-ABEF-41AF-B441-1F7B6C667664}" srcOrd="0" destOrd="0" presId="urn:microsoft.com/office/officeart/2005/8/layout/hList3"/>
    <dgm:cxn modelId="{84904A8D-A86E-442E-9085-FE9AA05F5860}" srcId="{4459E871-228A-4E8F-A90E-E7FD6A43868C}" destId="{82DFC886-C42F-49E2-A4F2-568F4A767B31}" srcOrd="3" destOrd="0" parTransId="{52A0683C-75D7-4A55-B1D1-9E8F84F5C722}" sibTransId="{1D9BDEE6-508C-4542-95D4-EF9E95627B9B}"/>
    <dgm:cxn modelId="{8DAE13BB-508D-4261-97FC-23C075BE0838}" type="presOf" srcId="{B784DF42-D089-41C6-AE66-60976F00EA39}" destId="{D8A69C3D-66C0-447F-9F42-A21C7C512411}" srcOrd="0" destOrd="0" presId="urn:microsoft.com/office/officeart/2005/8/layout/hList3"/>
    <dgm:cxn modelId="{8C0E7490-6C56-4A78-BFD7-1B7A2308E48A}" srcId="{4459E871-228A-4E8F-A90E-E7FD6A43868C}" destId="{2E8A55E1-9375-494A-8692-FDB2C1E39159}" srcOrd="4" destOrd="0" parTransId="{1993D4E4-94F7-4BB0-9186-31462B09DF46}" sibTransId="{DDB7568D-E74E-443F-9088-7054994C002F}"/>
    <dgm:cxn modelId="{38257317-7EAB-4899-8535-2FF18BE57968}" type="presOf" srcId="{B2AFDAC6-A3B7-4234-9793-A6D98476AB0F}" destId="{32225F45-A9F3-4EE1-8FF5-A0D03E634F0B}" srcOrd="0" destOrd="0" presId="urn:microsoft.com/office/officeart/2005/8/layout/hList3"/>
    <dgm:cxn modelId="{877CF0B8-057F-442C-BF88-C757F36AE206}" srcId="{4459E871-228A-4E8F-A90E-E7FD6A43868C}" destId="{888E5B4F-70D0-4B89-949B-CDA882B203E5}" srcOrd="1" destOrd="0" parTransId="{8ACFEB2E-9AF4-493F-BD5A-49A0303B22D1}" sibTransId="{1E28CA1B-C600-437C-8A92-547D0DA6A22C}"/>
    <dgm:cxn modelId="{42E03984-B0AF-46DE-A81C-49FFB75FBEB8}" type="presOf" srcId="{888E5B4F-70D0-4B89-949B-CDA882B203E5}" destId="{56DE9A1A-557F-45A8-BE6D-E859CDD3D42B}" srcOrd="0" destOrd="0" presId="urn:microsoft.com/office/officeart/2005/8/layout/hList3"/>
    <dgm:cxn modelId="{A243005B-BFC7-4123-ADBB-B04E1A4E0887}" type="presOf" srcId="{3A59BB95-34DF-4D4A-BF53-BE3B53C0534F}" destId="{33E0D3CA-DD77-4A9E-85CD-7091F7C780B0}" srcOrd="0" destOrd="0" presId="urn:microsoft.com/office/officeart/2005/8/layout/hList3"/>
    <dgm:cxn modelId="{04C66F84-9BBC-40B8-A97F-3B747B507DBC}" srcId="{3A59BB95-34DF-4D4A-BF53-BE3B53C0534F}" destId="{4459E871-228A-4E8F-A90E-E7FD6A43868C}" srcOrd="0" destOrd="0" parTransId="{D45E16DD-3856-4053-85DE-E2041E5EBBC8}" sibTransId="{B7261BB5-0DD8-42A4-9067-3D6B09FCB5DD}"/>
    <dgm:cxn modelId="{0AAA579C-ACFA-49E7-B424-4CCA611977CA}" type="presOf" srcId="{82DFC886-C42F-49E2-A4F2-568F4A767B31}" destId="{A9F99312-FDED-4E30-BB5B-BDF89C6FA0AC}" srcOrd="0" destOrd="0" presId="urn:microsoft.com/office/officeart/2005/8/layout/hList3"/>
    <dgm:cxn modelId="{59B6771E-5F00-4131-8A83-0B1B71BB3EDC}" type="presOf" srcId="{4459E871-228A-4E8F-A90E-E7FD6A43868C}" destId="{43E0266E-7CA7-4B0E-B720-6893098B8DF2}" srcOrd="0" destOrd="0" presId="urn:microsoft.com/office/officeart/2005/8/layout/hList3"/>
    <dgm:cxn modelId="{87A4CA6A-E06B-4638-93AD-93CA79CF7FA1}" srcId="{4459E871-228A-4E8F-A90E-E7FD6A43868C}" destId="{B784DF42-D089-41C6-AE66-60976F00EA39}" srcOrd="2" destOrd="0" parTransId="{87CEBB20-B166-4CA7-82FD-9B7F59C26325}" sibTransId="{1843FFBF-5C49-440F-B8E6-4682BCCF5387}"/>
    <dgm:cxn modelId="{D3C4C935-ED24-4A3C-A263-3FD264D7EE2E}" srcId="{4459E871-228A-4E8F-A90E-E7FD6A43868C}" destId="{B2AFDAC6-A3B7-4234-9793-A6D98476AB0F}" srcOrd="0" destOrd="0" parTransId="{0E93041B-5E5A-442E-BAC9-D7951CB9841B}" sibTransId="{D071372F-D914-4E0E-84FF-8FB83A18D52B}"/>
    <dgm:cxn modelId="{2011A809-A423-4D77-BD71-5A46B260B77B}" type="presParOf" srcId="{33E0D3CA-DD77-4A9E-85CD-7091F7C780B0}" destId="{43E0266E-7CA7-4B0E-B720-6893098B8DF2}" srcOrd="0" destOrd="0" presId="urn:microsoft.com/office/officeart/2005/8/layout/hList3"/>
    <dgm:cxn modelId="{5C9E8C59-16EF-4EF8-889B-029E5462E807}" type="presParOf" srcId="{33E0D3CA-DD77-4A9E-85CD-7091F7C780B0}" destId="{B3F35913-3F54-4B70-8783-A48D9D22A49A}" srcOrd="1" destOrd="0" presId="urn:microsoft.com/office/officeart/2005/8/layout/hList3"/>
    <dgm:cxn modelId="{3E5671C7-A7D0-4035-9C9B-A3D9E46BC35B}" type="presParOf" srcId="{B3F35913-3F54-4B70-8783-A48D9D22A49A}" destId="{32225F45-A9F3-4EE1-8FF5-A0D03E634F0B}" srcOrd="0" destOrd="0" presId="urn:microsoft.com/office/officeart/2005/8/layout/hList3"/>
    <dgm:cxn modelId="{8FE2D40E-0477-48D4-BFD8-095192E482F8}" type="presParOf" srcId="{B3F35913-3F54-4B70-8783-A48D9D22A49A}" destId="{56DE9A1A-557F-45A8-BE6D-E859CDD3D42B}" srcOrd="1" destOrd="0" presId="urn:microsoft.com/office/officeart/2005/8/layout/hList3"/>
    <dgm:cxn modelId="{C73B62C2-9678-4714-89ED-E896F5A61839}" type="presParOf" srcId="{B3F35913-3F54-4B70-8783-A48D9D22A49A}" destId="{D8A69C3D-66C0-447F-9F42-A21C7C512411}" srcOrd="2" destOrd="0" presId="urn:microsoft.com/office/officeart/2005/8/layout/hList3"/>
    <dgm:cxn modelId="{6AC288C6-4E61-41A8-897F-0B9420794198}" type="presParOf" srcId="{B3F35913-3F54-4B70-8783-A48D9D22A49A}" destId="{A9F99312-FDED-4E30-BB5B-BDF89C6FA0AC}" srcOrd="3" destOrd="0" presId="urn:microsoft.com/office/officeart/2005/8/layout/hList3"/>
    <dgm:cxn modelId="{5DEA1B4C-ACC7-49F4-9F9C-8F0D94EFEE0F}" type="presParOf" srcId="{B3F35913-3F54-4B70-8783-A48D9D22A49A}" destId="{BA240F5C-ABEF-41AF-B441-1F7B6C667664}" srcOrd="4" destOrd="0" presId="urn:microsoft.com/office/officeart/2005/8/layout/hList3"/>
    <dgm:cxn modelId="{7638FC60-7435-4138-A913-409099D2423E}" type="presParOf" srcId="{33E0D3CA-DD77-4A9E-85CD-7091F7C780B0}" destId="{EE4B2DF4-E7A0-427C-9C1D-EDC5D388E2CD}" srcOrd="2" destOrd="0" presId="urn:microsoft.com/office/officeart/2005/8/layout/hList3"/>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741491C4-1D30-49E5-B8D6-881D2B5CF4EE}" type="doc">
      <dgm:prSet loTypeId="urn:microsoft.com/office/officeart/2005/8/layout/hList3" loCatId="list" qsTypeId="urn:microsoft.com/office/officeart/2005/8/quickstyle/simple2" qsCatId="simple" csTypeId="urn:microsoft.com/office/officeart/2005/8/colors/colorful3" csCatId="colorful" phldr="1"/>
      <dgm:spPr/>
      <dgm:t>
        <a:bodyPr/>
        <a:lstStyle/>
        <a:p>
          <a:endParaRPr lang="en-US"/>
        </a:p>
      </dgm:t>
    </dgm:pt>
    <dgm:pt modelId="{C86127F8-DDEF-4615-9573-C64A82EDC54C}">
      <dgm:prSet phldrT="[Text]"/>
      <dgm:spPr>
        <a:gradFill rotWithShape="0">
          <a:gsLst>
            <a:gs pos="0">
              <a:srgbClr val="DDEBCF"/>
            </a:gs>
            <a:gs pos="50000">
              <a:srgbClr val="9CB86E"/>
            </a:gs>
            <a:gs pos="100000">
              <a:srgbClr val="156B13"/>
            </a:gs>
          </a:gsLst>
          <a:lin ang="5400000" scaled="0"/>
        </a:gradFill>
      </dgm:spPr>
      <dgm:t>
        <a:bodyPr/>
        <a:lstStyle/>
        <a:p>
          <a:r>
            <a:rPr lang="en-US" dirty="0" smtClean="0"/>
            <a:t>Body --</a:t>
          </a:r>
          <a:r>
            <a:rPr lang="en-US" dirty="0" err="1" smtClean="0"/>
            <a:t>Karmendriya</a:t>
          </a:r>
          <a:endParaRPr lang="en-US" dirty="0"/>
        </a:p>
      </dgm:t>
    </dgm:pt>
    <dgm:pt modelId="{C2D010A2-724F-4B66-B63A-E3D1FBEFBAE1}" type="parTrans" cxnId="{3D2075E9-52E9-43CE-9D7F-357C25444A7E}">
      <dgm:prSet/>
      <dgm:spPr/>
      <dgm:t>
        <a:bodyPr/>
        <a:lstStyle/>
        <a:p>
          <a:endParaRPr lang="en-US"/>
        </a:p>
      </dgm:t>
    </dgm:pt>
    <dgm:pt modelId="{F05B3DD6-B4CC-4095-8581-A1EAC8C033A1}" type="sibTrans" cxnId="{3D2075E9-52E9-43CE-9D7F-357C25444A7E}">
      <dgm:prSet/>
      <dgm:spPr/>
      <dgm:t>
        <a:bodyPr/>
        <a:lstStyle/>
        <a:p>
          <a:endParaRPr lang="en-US"/>
        </a:p>
      </dgm:t>
    </dgm:pt>
    <dgm:pt modelId="{F5331EFD-FF57-4C88-9163-85C8FA399466}">
      <dgm:prSet phldrT="[Text]"/>
      <dgm:spPr/>
      <dgm:t>
        <a:bodyPr/>
        <a:lstStyle/>
        <a:p>
          <a:r>
            <a:rPr lang="en-US" dirty="0" smtClean="0"/>
            <a:t>Belly</a:t>
          </a:r>
        </a:p>
        <a:p>
          <a:r>
            <a:rPr lang="en-US" dirty="0" smtClean="0"/>
            <a:t>Overeating</a:t>
          </a:r>
        </a:p>
        <a:p>
          <a:r>
            <a:rPr lang="en-US" dirty="0" smtClean="0"/>
            <a:t>Causing sickness, laziness </a:t>
          </a:r>
        </a:p>
        <a:p>
          <a:endParaRPr lang="en-US" dirty="0" smtClean="0"/>
        </a:p>
        <a:p>
          <a:endParaRPr lang="en-US" dirty="0"/>
        </a:p>
      </dgm:t>
    </dgm:pt>
    <dgm:pt modelId="{7ED90A83-60DD-4ABF-A3B7-B3D4BEDF1515}" type="parTrans" cxnId="{7E561C26-2C8B-48D3-8368-356B48CE4DFE}">
      <dgm:prSet/>
      <dgm:spPr/>
      <dgm:t>
        <a:bodyPr/>
        <a:lstStyle/>
        <a:p>
          <a:endParaRPr lang="en-US"/>
        </a:p>
      </dgm:t>
    </dgm:pt>
    <dgm:pt modelId="{5BABFB16-9FEB-4A92-B5CE-D6497BA32303}" type="sibTrans" cxnId="{7E561C26-2C8B-48D3-8368-356B48CE4DFE}">
      <dgm:prSet/>
      <dgm:spPr/>
      <dgm:t>
        <a:bodyPr/>
        <a:lstStyle/>
        <a:p>
          <a:endParaRPr lang="en-US"/>
        </a:p>
      </dgm:t>
    </dgm:pt>
    <dgm:pt modelId="{FDB801FC-51D9-4423-BE11-4699B1DBFE53}">
      <dgm:prSet phldrT="[Text]"/>
      <dgm:spPr/>
      <dgm:t>
        <a:bodyPr/>
        <a:lstStyle/>
        <a:p>
          <a:r>
            <a:rPr lang="en-US" dirty="0" smtClean="0"/>
            <a:t>Genital</a:t>
          </a:r>
        </a:p>
        <a:p>
          <a:r>
            <a:rPr lang="en-US" dirty="0" smtClean="0"/>
            <a:t>Breaking rules of </a:t>
          </a:r>
          <a:r>
            <a:rPr lang="en-US" dirty="0" err="1" smtClean="0"/>
            <a:t>asrama</a:t>
          </a:r>
          <a:r>
            <a:rPr lang="en-US" dirty="0" smtClean="0"/>
            <a:t> for </a:t>
          </a:r>
        </a:p>
        <a:p>
          <a:r>
            <a:rPr lang="en-US" dirty="0" err="1" smtClean="0"/>
            <a:t>Brahmacari</a:t>
          </a:r>
          <a:r>
            <a:rPr lang="en-US" dirty="0" smtClean="0"/>
            <a:t>, </a:t>
          </a:r>
          <a:r>
            <a:rPr lang="en-US" dirty="0" err="1" smtClean="0"/>
            <a:t>grhastha</a:t>
          </a:r>
          <a:r>
            <a:rPr lang="en-US" dirty="0" smtClean="0"/>
            <a:t>, </a:t>
          </a:r>
          <a:r>
            <a:rPr lang="en-US" dirty="0" err="1" smtClean="0"/>
            <a:t>vanaprastha</a:t>
          </a:r>
          <a:r>
            <a:rPr lang="en-US" dirty="0" smtClean="0"/>
            <a:t>,  or </a:t>
          </a:r>
          <a:r>
            <a:rPr lang="en-US" dirty="0" err="1" smtClean="0"/>
            <a:t>sannyasi</a:t>
          </a:r>
          <a:r>
            <a:rPr lang="en-US" dirty="0" smtClean="0"/>
            <a:t> </a:t>
          </a:r>
          <a:endParaRPr lang="en-US" dirty="0"/>
        </a:p>
      </dgm:t>
    </dgm:pt>
    <dgm:pt modelId="{8AE0C98C-602E-484A-8E4F-030591B439E2}" type="parTrans" cxnId="{2D8339E5-1203-4181-96F7-A484A0EFC048}">
      <dgm:prSet/>
      <dgm:spPr/>
      <dgm:t>
        <a:bodyPr/>
        <a:lstStyle/>
        <a:p>
          <a:endParaRPr lang="en-US"/>
        </a:p>
      </dgm:t>
    </dgm:pt>
    <dgm:pt modelId="{55B92984-F51C-4EE8-94BA-32B533C1F71A}" type="sibTrans" cxnId="{2D8339E5-1203-4181-96F7-A484A0EFC048}">
      <dgm:prSet/>
      <dgm:spPr/>
      <dgm:t>
        <a:bodyPr/>
        <a:lstStyle/>
        <a:p>
          <a:endParaRPr lang="en-US"/>
        </a:p>
      </dgm:t>
    </dgm:pt>
    <dgm:pt modelId="{9D3EA68F-C1A9-4FDF-86C6-1DAC4C2F1EE0}">
      <dgm:prSet/>
      <dgm:spPr>
        <a:solidFill>
          <a:schemeClr val="accent6">
            <a:lumMod val="75000"/>
          </a:schemeClr>
        </a:solidFill>
      </dgm:spPr>
      <dgm:t>
        <a:bodyPr/>
        <a:lstStyle/>
        <a:p>
          <a:r>
            <a:rPr lang="en-US" dirty="0" smtClean="0"/>
            <a:t>Voice</a:t>
          </a:r>
        </a:p>
        <a:p>
          <a:r>
            <a:rPr lang="en-US" dirty="0" smtClean="0"/>
            <a:t>Speaking </a:t>
          </a:r>
          <a:r>
            <a:rPr lang="en-US" dirty="0" err="1" smtClean="0"/>
            <a:t>impersonalism</a:t>
          </a:r>
          <a:r>
            <a:rPr lang="en-US" dirty="0" smtClean="0"/>
            <a:t>, karma yoga,  </a:t>
          </a:r>
        </a:p>
        <a:p>
          <a:r>
            <a:rPr lang="en-US" dirty="0" smtClean="0"/>
            <a:t>sinful enjoyment, violence</a:t>
          </a:r>
        </a:p>
        <a:p>
          <a:endParaRPr lang="en-US" dirty="0"/>
        </a:p>
      </dgm:t>
    </dgm:pt>
    <dgm:pt modelId="{E1B2A1DF-E40C-4F47-BF65-AD7139969A87}" type="parTrans" cxnId="{8F6792EE-828D-403F-88DD-04DAB37FABDC}">
      <dgm:prSet/>
      <dgm:spPr/>
    </dgm:pt>
    <dgm:pt modelId="{EB21DC38-6A5A-4650-90D3-267023D1E939}" type="sibTrans" cxnId="{8F6792EE-828D-403F-88DD-04DAB37FABDC}">
      <dgm:prSet/>
      <dgm:spPr/>
    </dgm:pt>
    <dgm:pt modelId="{F8E0D478-756D-42D3-B2B2-5EE4590C1BA1}" type="pres">
      <dgm:prSet presAssocID="{741491C4-1D30-49E5-B8D6-881D2B5CF4EE}" presName="composite" presStyleCnt="0">
        <dgm:presLayoutVars>
          <dgm:chMax val="1"/>
          <dgm:dir/>
          <dgm:resizeHandles val="exact"/>
        </dgm:presLayoutVars>
      </dgm:prSet>
      <dgm:spPr/>
      <dgm:t>
        <a:bodyPr/>
        <a:lstStyle/>
        <a:p>
          <a:endParaRPr lang="en-US"/>
        </a:p>
      </dgm:t>
    </dgm:pt>
    <dgm:pt modelId="{5517C7AC-FB12-48B0-B10E-052C586D8854}" type="pres">
      <dgm:prSet presAssocID="{C86127F8-DDEF-4615-9573-C64A82EDC54C}" presName="roof" presStyleLbl="dkBgShp" presStyleIdx="0" presStyleCnt="2" custLinFactNeighborX="-926" custLinFactNeighborY="11224"/>
      <dgm:spPr/>
      <dgm:t>
        <a:bodyPr/>
        <a:lstStyle/>
        <a:p>
          <a:endParaRPr lang="en-US"/>
        </a:p>
      </dgm:t>
    </dgm:pt>
    <dgm:pt modelId="{58AF1E00-7334-4F5C-86F8-5A702A5ECA61}" type="pres">
      <dgm:prSet presAssocID="{C86127F8-DDEF-4615-9573-C64A82EDC54C}" presName="pillars" presStyleCnt="0"/>
      <dgm:spPr/>
    </dgm:pt>
    <dgm:pt modelId="{DFC0363A-4E37-4F79-A747-9B4467FCC89F}" type="pres">
      <dgm:prSet presAssocID="{C86127F8-DDEF-4615-9573-C64A82EDC54C}" presName="pillar1" presStyleLbl="node1" presStyleIdx="0" presStyleCnt="3" custLinFactNeighborX="-147" custLinFactNeighborY="484">
        <dgm:presLayoutVars>
          <dgm:bulletEnabled val="1"/>
        </dgm:presLayoutVars>
      </dgm:prSet>
      <dgm:spPr/>
      <dgm:t>
        <a:bodyPr/>
        <a:lstStyle/>
        <a:p>
          <a:endParaRPr lang="en-US"/>
        </a:p>
      </dgm:t>
    </dgm:pt>
    <dgm:pt modelId="{7715EE7C-D79A-4146-B510-8FB6813A2A77}" type="pres">
      <dgm:prSet presAssocID="{F5331EFD-FF57-4C88-9163-85C8FA399466}" presName="pillarX" presStyleLbl="node1" presStyleIdx="1" presStyleCnt="3">
        <dgm:presLayoutVars>
          <dgm:bulletEnabled val="1"/>
        </dgm:presLayoutVars>
      </dgm:prSet>
      <dgm:spPr/>
      <dgm:t>
        <a:bodyPr/>
        <a:lstStyle/>
        <a:p>
          <a:endParaRPr lang="en-US"/>
        </a:p>
      </dgm:t>
    </dgm:pt>
    <dgm:pt modelId="{691BD5C4-26D9-499A-A18B-76B12F006B73}" type="pres">
      <dgm:prSet presAssocID="{FDB801FC-51D9-4423-BE11-4699B1DBFE53}" presName="pillarX" presStyleLbl="node1" presStyleIdx="2" presStyleCnt="3" custLinFactNeighborY="484">
        <dgm:presLayoutVars>
          <dgm:bulletEnabled val="1"/>
        </dgm:presLayoutVars>
      </dgm:prSet>
      <dgm:spPr/>
      <dgm:t>
        <a:bodyPr/>
        <a:lstStyle/>
        <a:p>
          <a:endParaRPr lang="en-US"/>
        </a:p>
      </dgm:t>
    </dgm:pt>
    <dgm:pt modelId="{CBD1B85E-481F-4525-A318-F228B7218E50}" type="pres">
      <dgm:prSet presAssocID="{C86127F8-DDEF-4615-9573-C64A82EDC54C}" presName="base" presStyleLbl="dkBgShp" presStyleIdx="1" presStyleCnt="2" custLinFactNeighborY="-5727"/>
      <dgm:spPr/>
    </dgm:pt>
  </dgm:ptLst>
  <dgm:cxnLst>
    <dgm:cxn modelId="{2D8339E5-1203-4181-96F7-A484A0EFC048}" srcId="{C86127F8-DDEF-4615-9573-C64A82EDC54C}" destId="{FDB801FC-51D9-4423-BE11-4699B1DBFE53}" srcOrd="2" destOrd="0" parTransId="{8AE0C98C-602E-484A-8E4F-030591B439E2}" sibTransId="{55B92984-F51C-4EE8-94BA-32B533C1F71A}"/>
    <dgm:cxn modelId="{3D2075E9-52E9-43CE-9D7F-357C25444A7E}" srcId="{741491C4-1D30-49E5-B8D6-881D2B5CF4EE}" destId="{C86127F8-DDEF-4615-9573-C64A82EDC54C}" srcOrd="0" destOrd="0" parTransId="{C2D010A2-724F-4B66-B63A-E3D1FBEFBAE1}" sibTransId="{F05B3DD6-B4CC-4095-8581-A1EAC8C033A1}"/>
    <dgm:cxn modelId="{8F6792EE-828D-403F-88DD-04DAB37FABDC}" srcId="{C86127F8-DDEF-4615-9573-C64A82EDC54C}" destId="{9D3EA68F-C1A9-4FDF-86C6-1DAC4C2F1EE0}" srcOrd="0" destOrd="0" parTransId="{E1B2A1DF-E40C-4F47-BF65-AD7139969A87}" sibTransId="{EB21DC38-6A5A-4650-90D3-267023D1E939}"/>
    <dgm:cxn modelId="{F4451EEC-157E-4ED8-AFD9-F97257723D8B}" type="presOf" srcId="{9D3EA68F-C1A9-4FDF-86C6-1DAC4C2F1EE0}" destId="{DFC0363A-4E37-4F79-A747-9B4467FCC89F}" srcOrd="0" destOrd="0" presId="urn:microsoft.com/office/officeart/2005/8/layout/hList3"/>
    <dgm:cxn modelId="{4E75A302-4815-465C-AFA9-8D5ADCD05C2A}" type="presOf" srcId="{FDB801FC-51D9-4423-BE11-4699B1DBFE53}" destId="{691BD5C4-26D9-499A-A18B-76B12F006B73}" srcOrd="0" destOrd="0" presId="urn:microsoft.com/office/officeart/2005/8/layout/hList3"/>
    <dgm:cxn modelId="{04649D23-0CC9-48ED-B8CB-BBFE6432B045}" type="presOf" srcId="{C86127F8-DDEF-4615-9573-C64A82EDC54C}" destId="{5517C7AC-FB12-48B0-B10E-052C586D8854}" srcOrd="0" destOrd="0" presId="urn:microsoft.com/office/officeart/2005/8/layout/hList3"/>
    <dgm:cxn modelId="{7E561C26-2C8B-48D3-8368-356B48CE4DFE}" srcId="{C86127F8-DDEF-4615-9573-C64A82EDC54C}" destId="{F5331EFD-FF57-4C88-9163-85C8FA399466}" srcOrd="1" destOrd="0" parTransId="{7ED90A83-60DD-4ABF-A3B7-B3D4BEDF1515}" sibTransId="{5BABFB16-9FEB-4A92-B5CE-D6497BA32303}"/>
    <dgm:cxn modelId="{FEB5002D-9D7B-4FB2-9B0C-2A949662B797}" type="presOf" srcId="{741491C4-1D30-49E5-B8D6-881D2B5CF4EE}" destId="{F8E0D478-756D-42D3-B2B2-5EE4590C1BA1}" srcOrd="0" destOrd="0" presId="urn:microsoft.com/office/officeart/2005/8/layout/hList3"/>
    <dgm:cxn modelId="{13B06736-E8EA-4FFC-966D-0BD53CA1F477}" type="presOf" srcId="{F5331EFD-FF57-4C88-9163-85C8FA399466}" destId="{7715EE7C-D79A-4146-B510-8FB6813A2A77}" srcOrd="0" destOrd="0" presId="urn:microsoft.com/office/officeart/2005/8/layout/hList3"/>
    <dgm:cxn modelId="{056BD265-348C-49C3-BFE2-D212AF5B9E2D}" type="presParOf" srcId="{F8E0D478-756D-42D3-B2B2-5EE4590C1BA1}" destId="{5517C7AC-FB12-48B0-B10E-052C586D8854}" srcOrd="0" destOrd="0" presId="urn:microsoft.com/office/officeart/2005/8/layout/hList3"/>
    <dgm:cxn modelId="{A3561B40-5E1E-4B16-B121-D53C7F5ACFF9}" type="presParOf" srcId="{F8E0D478-756D-42D3-B2B2-5EE4590C1BA1}" destId="{58AF1E00-7334-4F5C-86F8-5A702A5ECA61}" srcOrd="1" destOrd="0" presId="urn:microsoft.com/office/officeart/2005/8/layout/hList3"/>
    <dgm:cxn modelId="{58EAB062-6AB1-4826-9F70-B911814F6487}" type="presParOf" srcId="{58AF1E00-7334-4F5C-86F8-5A702A5ECA61}" destId="{DFC0363A-4E37-4F79-A747-9B4467FCC89F}" srcOrd="0" destOrd="0" presId="urn:microsoft.com/office/officeart/2005/8/layout/hList3"/>
    <dgm:cxn modelId="{1079B1A3-24E8-4835-A763-A666E33989B4}" type="presParOf" srcId="{58AF1E00-7334-4F5C-86F8-5A702A5ECA61}" destId="{7715EE7C-D79A-4146-B510-8FB6813A2A77}" srcOrd="1" destOrd="0" presId="urn:microsoft.com/office/officeart/2005/8/layout/hList3"/>
    <dgm:cxn modelId="{1C4F5E15-8D2A-470B-B171-C0DF3240FB3A}" type="presParOf" srcId="{58AF1E00-7334-4F5C-86F8-5A702A5ECA61}" destId="{691BD5C4-26D9-499A-A18B-76B12F006B73}" srcOrd="2" destOrd="0" presId="urn:microsoft.com/office/officeart/2005/8/layout/hList3"/>
    <dgm:cxn modelId="{E8CD70FF-B94D-41B1-ACAE-BA0BBFD3A601}" type="presParOf" srcId="{F8E0D478-756D-42D3-B2B2-5EE4590C1BA1}" destId="{CBD1B85E-481F-4525-A318-F228B7218E50}" srcOrd="2" destOrd="0" presId="urn:microsoft.com/office/officeart/2005/8/layout/hList3"/>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BD04743B-FE17-4A3E-A4FC-94D426BD9171}"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en-US"/>
        </a:p>
      </dgm:t>
    </dgm:pt>
    <dgm:pt modelId="{8780DC04-280E-4147-B4D4-1FEAB117CA6D}">
      <dgm:prSet phldrT="[Text]"/>
      <dgm:spPr/>
      <dgm:t>
        <a:bodyPr/>
        <a:lstStyle/>
        <a:p>
          <a:r>
            <a:rPr lang="en-US" dirty="0" smtClean="0"/>
            <a:t>Bhakti-yoga</a:t>
          </a:r>
          <a:endParaRPr lang="en-US" dirty="0"/>
        </a:p>
      </dgm:t>
    </dgm:pt>
    <dgm:pt modelId="{C2BF8E29-846F-4DAE-86CB-8CA0CD02F797}" type="parTrans" cxnId="{CE18A0F3-BB4E-4AB5-9E12-56D6CB19AAB8}">
      <dgm:prSet/>
      <dgm:spPr/>
      <dgm:t>
        <a:bodyPr/>
        <a:lstStyle/>
        <a:p>
          <a:endParaRPr lang="en-US"/>
        </a:p>
      </dgm:t>
    </dgm:pt>
    <dgm:pt modelId="{5B6A9DEA-DB66-4EF0-8125-9AE264EE55C0}" type="sibTrans" cxnId="{CE18A0F3-BB4E-4AB5-9E12-56D6CB19AAB8}">
      <dgm:prSet/>
      <dgm:spPr/>
      <dgm:t>
        <a:bodyPr/>
        <a:lstStyle/>
        <a:p>
          <a:endParaRPr lang="en-US"/>
        </a:p>
      </dgm:t>
    </dgm:pt>
    <dgm:pt modelId="{18268DC7-1E80-4738-B718-F1FCC472D5E3}">
      <dgm:prSet phldrT="[Text]"/>
      <dgm:spPr/>
      <dgm:t>
        <a:bodyPr/>
        <a:lstStyle/>
        <a:p>
          <a:r>
            <a:rPr lang="en-US" dirty="0" smtClean="0"/>
            <a:t>Hearing</a:t>
          </a:r>
          <a:endParaRPr lang="en-US" dirty="0"/>
        </a:p>
      </dgm:t>
    </dgm:pt>
    <dgm:pt modelId="{56900BF3-B094-44F3-8633-20CA34FA9F20}" type="parTrans" cxnId="{9040CB0F-8BBD-4850-B428-5B39E57264AA}">
      <dgm:prSet/>
      <dgm:spPr/>
      <dgm:t>
        <a:bodyPr/>
        <a:lstStyle/>
        <a:p>
          <a:endParaRPr lang="en-US"/>
        </a:p>
      </dgm:t>
    </dgm:pt>
    <dgm:pt modelId="{1987BA56-1F90-468C-A5FB-29C77362BA9E}" type="sibTrans" cxnId="{9040CB0F-8BBD-4850-B428-5B39E57264AA}">
      <dgm:prSet/>
      <dgm:spPr/>
      <dgm:t>
        <a:bodyPr/>
        <a:lstStyle/>
        <a:p>
          <a:endParaRPr lang="en-US"/>
        </a:p>
      </dgm:t>
    </dgm:pt>
    <dgm:pt modelId="{1FFEEA00-ED74-4FC0-9251-8A299DB475B0}">
      <dgm:prSet/>
      <dgm:spPr/>
      <dgm:t>
        <a:bodyPr/>
        <a:lstStyle/>
        <a:p>
          <a:r>
            <a:rPr lang="en-US" dirty="0" smtClean="0"/>
            <a:t>Chanting</a:t>
          </a:r>
          <a:endParaRPr lang="en-US" dirty="0"/>
        </a:p>
      </dgm:t>
    </dgm:pt>
    <dgm:pt modelId="{01B6D91C-05FF-4742-870E-74F0C367E995}" type="parTrans" cxnId="{085662D8-7166-4083-A78F-ACC269473C57}">
      <dgm:prSet/>
      <dgm:spPr/>
      <dgm:t>
        <a:bodyPr/>
        <a:lstStyle/>
        <a:p>
          <a:endParaRPr lang="en-US"/>
        </a:p>
      </dgm:t>
    </dgm:pt>
    <dgm:pt modelId="{43816D39-66A1-4ABC-BBEB-AB34757A2FD4}" type="sibTrans" cxnId="{085662D8-7166-4083-A78F-ACC269473C57}">
      <dgm:prSet/>
      <dgm:spPr/>
      <dgm:t>
        <a:bodyPr/>
        <a:lstStyle/>
        <a:p>
          <a:endParaRPr lang="en-US"/>
        </a:p>
      </dgm:t>
    </dgm:pt>
    <dgm:pt modelId="{E9D44E3F-2DE4-4D37-9E85-2B7F0090684D}">
      <dgm:prSet/>
      <dgm:spPr/>
      <dgm:t>
        <a:bodyPr/>
        <a:lstStyle/>
        <a:p>
          <a:r>
            <a:rPr lang="en-US" dirty="0" smtClean="0"/>
            <a:t>Worshipping </a:t>
          </a:r>
          <a:r>
            <a:rPr lang="en-US" dirty="0" err="1" smtClean="0"/>
            <a:t>Krsna</a:t>
          </a:r>
          <a:endParaRPr lang="en-US" dirty="0"/>
        </a:p>
      </dgm:t>
    </dgm:pt>
    <dgm:pt modelId="{969AA477-EAC4-4BD7-8311-C5B42AFB24BA}" type="parTrans" cxnId="{019B3701-44E8-4FB7-B6F8-C067408FB2D1}">
      <dgm:prSet/>
      <dgm:spPr/>
      <dgm:t>
        <a:bodyPr/>
        <a:lstStyle/>
        <a:p>
          <a:endParaRPr lang="en-US"/>
        </a:p>
      </dgm:t>
    </dgm:pt>
    <dgm:pt modelId="{71CEA2AA-F5A2-4AEE-BC9E-0A57B99BE476}" type="sibTrans" cxnId="{019B3701-44E8-4FB7-B6F8-C067408FB2D1}">
      <dgm:prSet/>
      <dgm:spPr/>
      <dgm:t>
        <a:bodyPr/>
        <a:lstStyle/>
        <a:p>
          <a:endParaRPr lang="en-US"/>
        </a:p>
      </dgm:t>
    </dgm:pt>
    <dgm:pt modelId="{CF38F18F-C78B-4C13-8192-CB6A74F48605}" type="pres">
      <dgm:prSet presAssocID="{BD04743B-FE17-4A3E-A4FC-94D426BD9171}" presName="Name0" presStyleCnt="0">
        <dgm:presLayoutVars>
          <dgm:dir/>
          <dgm:animLvl val="lvl"/>
          <dgm:resizeHandles/>
        </dgm:presLayoutVars>
      </dgm:prSet>
      <dgm:spPr/>
      <dgm:t>
        <a:bodyPr/>
        <a:lstStyle/>
        <a:p>
          <a:endParaRPr lang="en-US"/>
        </a:p>
      </dgm:t>
    </dgm:pt>
    <dgm:pt modelId="{C1B6D7DD-7D32-46E3-BBD9-C8C6DDFA04DD}" type="pres">
      <dgm:prSet presAssocID="{8780DC04-280E-4147-B4D4-1FEAB117CA6D}" presName="linNode" presStyleCnt="0"/>
      <dgm:spPr/>
    </dgm:pt>
    <dgm:pt modelId="{D9454885-5293-409F-89EC-A95DAE37C661}" type="pres">
      <dgm:prSet presAssocID="{8780DC04-280E-4147-B4D4-1FEAB117CA6D}" presName="parentShp" presStyleLbl="node1" presStyleIdx="0" presStyleCnt="1" custLinFactNeighborY="-5156">
        <dgm:presLayoutVars>
          <dgm:bulletEnabled val="1"/>
        </dgm:presLayoutVars>
      </dgm:prSet>
      <dgm:spPr/>
      <dgm:t>
        <a:bodyPr/>
        <a:lstStyle/>
        <a:p>
          <a:endParaRPr lang="en-US"/>
        </a:p>
      </dgm:t>
    </dgm:pt>
    <dgm:pt modelId="{2898F850-B86F-44DC-A373-DC345865A610}" type="pres">
      <dgm:prSet presAssocID="{8780DC04-280E-4147-B4D4-1FEAB117CA6D}" presName="childShp" presStyleLbl="bgAccFollowNode1" presStyleIdx="0" presStyleCnt="1">
        <dgm:presLayoutVars>
          <dgm:bulletEnabled val="1"/>
        </dgm:presLayoutVars>
      </dgm:prSet>
      <dgm:spPr/>
      <dgm:t>
        <a:bodyPr/>
        <a:lstStyle/>
        <a:p>
          <a:endParaRPr lang="en-US"/>
        </a:p>
      </dgm:t>
    </dgm:pt>
  </dgm:ptLst>
  <dgm:cxnLst>
    <dgm:cxn modelId="{019B3701-44E8-4FB7-B6F8-C067408FB2D1}" srcId="{8780DC04-280E-4147-B4D4-1FEAB117CA6D}" destId="{E9D44E3F-2DE4-4D37-9E85-2B7F0090684D}" srcOrd="2" destOrd="0" parTransId="{969AA477-EAC4-4BD7-8311-C5B42AFB24BA}" sibTransId="{71CEA2AA-F5A2-4AEE-BC9E-0A57B99BE476}"/>
    <dgm:cxn modelId="{A164E307-09CB-4F18-8340-4797EF458BC6}" type="presOf" srcId="{BD04743B-FE17-4A3E-A4FC-94D426BD9171}" destId="{CF38F18F-C78B-4C13-8192-CB6A74F48605}" srcOrd="0" destOrd="0" presId="urn:microsoft.com/office/officeart/2005/8/layout/vList6"/>
    <dgm:cxn modelId="{1FF08593-CA9B-4B4E-9F3A-7F93CCB7C885}" type="presOf" srcId="{1FFEEA00-ED74-4FC0-9251-8A299DB475B0}" destId="{2898F850-B86F-44DC-A373-DC345865A610}" srcOrd="0" destOrd="1" presId="urn:microsoft.com/office/officeart/2005/8/layout/vList6"/>
    <dgm:cxn modelId="{9040CB0F-8BBD-4850-B428-5B39E57264AA}" srcId="{8780DC04-280E-4147-B4D4-1FEAB117CA6D}" destId="{18268DC7-1E80-4738-B718-F1FCC472D5E3}" srcOrd="0" destOrd="0" parTransId="{56900BF3-B094-44F3-8633-20CA34FA9F20}" sibTransId="{1987BA56-1F90-468C-A5FB-29C77362BA9E}"/>
    <dgm:cxn modelId="{085662D8-7166-4083-A78F-ACC269473C57}" srcId="{8780DC04-280E-4147-B4D4-1FEAB117CA6D}" destId="{1FFEEA00-ED74-4FC0-9251-8A299DB475B0}" srcOrd="1" destOrd="0" parTransId="{01B6D91C-05FF-4742-870E-74F0C367E995}" sibTransId="{43816D39-66A1-4ABC-BBEB-AB34757A2FD4}"/>
    <dgm:cxn modelId="{FCA630A9-DBAA-4720-848D-7960059FD112}" type="presOf" srcId="{8780DC04-280E-4147-B4D4-1FEAB117CA6D}" destId="{D9454885-5293-409F-89EC-A95DAE37C661}" srcOrd="0" destOrd="0" presId="urn:microsoft.com/office/officeart/2005/8/layout/vList6"/>
    <dgm:cxn modelId="{F818AEBC-ACF7-45B0-BAD4-FE7F2935A739}" type="presOf" srcId="{18268DC7-1E80-4738-B718-F1FCC472D5E3}" destId="{2898F850-B86F-44DC-A373-DC345865A610}" srcOrd="0" destOrd="0" presId="urn:microsoft.com/office/officeart/2005/8/layout/vList6"/>
    <dgm:cxn modelId="{CE18A0F3-BB4E-4AB5-9E12-56D6CB19AAB8}" srcId="{BD04743B-FE17-4A3E-A4FC-94D426BD9171}" destId="{8780DC04-280E-4147-B4D4-1FEAB117CA6D}" srcOrd="0" destOrd="0" parTransId="{C2BF8E29-846F-4DAE-86CB-8CA0CD02F797}" sibTransId="{5B6A9DEA-DB66-4EF0-8125-9AE264EE55C0}"/>
    <dgm:cxn modelId="{FB0D9231-3FF7-49F8-B6EE-8BE133875A61}" type="presOf" srcId="{E9D44E3F-2DE4-4D37-9E85-2B7F0090684D}" destId="{2898F850-B86F-44DC-A373-DC345865A610}" srcOrd="0" destOrd="2" presId="urn:microsoft.com/office/officeart/2005/8/layout/vList6"/>
    <dgm:cxn modelId="{3F1C562D-4FA6-4FEF-A153-98DA8D898FD3}" type="presParOf" srcId="{CF38F18F-C78B-4C13-8192-CB6A74F48605}" destId="{C1B6D7DD-7D32-46E3-BBD9-C8C6DDFA04DD}" srcOrd="0" destOrd="0" presId="urn:microsoft.com/office/officeart/2005/8/layout/vList6"/>
    <dgm:cxn modelId="{2B88917C-3E9A-4D13-B41C-61C92B6573E5}" type="presParOf" srcId="{C1B6D7DD-7D32-46E3-BBD9-C8C6DDFA04DD}" destId="{D9454885-5293-409F-89EC-A95DAE37C661}" srcOrd="0" destOrd="0" presId="urn:microsoft.com/office/officeart/2005/8/layout/vList6"/>
    <dgm:cxn modelId="{0BFB756E-A2B9-4999-951E-DF90C62E4F2A}" type="presParOf" srcId="{C1B6D7DD-7D32-46E3-BBD9-C8C6DDFA04DD}" destId="{2898F850-B86F-44DC-A373-DC345865A610}" srcOrd="1" destOrd="0" presId="urn:microsoft.com/office/officeart/2005/8/layout/vList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9B5C5F9F-0BBD-4B00-83E5-E2189B69BBAF}" type="doc">
      <dgm:prSet loTypeId="urn:microsoft.com/office/officeart/2005/8/layout/process2" loCatId="process" qsTypeId="urn:microsoft.com/office/officeart/2005/8/quickstyle/simple3" qsCatId="simple" csTypeId="urn:microsoft.com/office/officeart/2005/8/colors/colorful5" csCatId="colorful" phldr="1"/>
      <dgm:spPr/>
    </dgm:pt>
    <dgm:pt modelId="{853783FF-4E06-49D6-9DFF-94247E7441D9}">
      <dgm:prSet phldrT="[Text]"/>
      <dgm:spPr/>
      <dgm:t>
        <a:bodyPr/>
        <a:lstStyle/>
        <a:p>
          <a:r>
            <a:rPr lang="en-US" dirty="0" smtClean="0"/>
            <a:t>Mental</a:t>
          </a:r>
          <a:endParaRPr lang="en-US" dirty="0"/>
        </a:p>
      </dgm:t>
    </dgm:pt>
    <dgm:pt modelId="{AC1A2329-EF54-4A90-9063-A2E78EC092C8}" type="parTrans" cxnId="{34C5C2C5-69D6-43F8-9050-70896552192D}">
      <dgm:prSet/>
      <dgm:spPr/>
      <dgm:t>
        <a:bodyPr/>
        <a:lstStyle/>
        <a:p>
          <a:endParaRPr lang="en-US"/>
        </a:p>
      </dgm:t>
    </dgm:pt>
    <dgm:pt modelId="{17A3B210-3F33-4B0B-97BE-4870D8498F0C}" type="sibTrans" cxnId="{34C5C2C5-69D6-43F8-9050-70896552192D}">
      <dgm:prSet/>
      <dgm:spPr/>
      <dgm:t>
        <a:bodyPr/>
        <a:lstStyle/>
        <a:p>
          <a:endParaRPr lang="en-US"/>
        </a:p>
      </dgm:t>
    </dgm:pt>
    <dgm:pt modelId="{BA617BCA-7219-4B5E-BF57-F42535739D9B}">
      <dgm:prSet phldrT="[Text]"/>
      <dgm:spPr/>
      <dgm:t>
        <a:bodyPr/>
        <a:lstStyle/>
        <a:p>
          <a:r>
            <a:rPr lang="en-US" dirty="0" smtClean="0"/>
            <a:t>Sensual</a:t>
          </a:r>
          <a:endParaRPr lang="en-US" dirty="0"/>
        </a:p>
      </dgm:t>
    </dgm:pt>
    <dgm:pt modelId="{14DA6F16-92FC-48A8-94B0-1C32A362F21B}" type="parTrans" cxnId="{F99C9EE6-837F-4E7A-921D-343BD2966D38}">
      <dgm:prSet/>
      <dgm:spPr/>
      <dgm:t>
        <a:bodyPr/>
        <a:lstStyle/>
        <a:p>
          <a:endParaRPr lang="en-US"/>
        </a:p>
      </dgm:t>
    </dgm:pt>
    <dgm:pt modelId="{3B7F67B3-6B21-430A-8E2B-CFB4BD1D1321}" type="sibTrans" cxnId="{F99C9EE6-837F-4E7A-921D-343BD2966D38}">
      <dgm:prSet/>
      <dgm:spPr/>
      <dgm:t>
        <a:bodyPr/>
        <a:lstStyle/>
        <a:p>
          <a:endParaRPr lang="en-US"/>
        </a:p>
      </dgm:t>
    </dgm:pt>
    <dgm:pt modelId="{D60ECFB5-2913-4AC1-8CA3-F4B048A96B2E}">
      <dgm:prSet phldrT="[Text]"/>
      <dgm:spPr/>
      <dgm:t>
        <a:bodyPr/>
        <a:lstStyle/>
        <a:p>
          <a:r>
            <a:rPr lang="en-US" dirty="0" smtClean="0"/>
            <a:t>Physical</a:t>
          </a:r>
          <a:endParaRPr lang="en-US" dirty="0"/>
        </a:p>
      </dgm:t>
    </dgm:pt>
    <dgm:pt modelId="{25A7DA3A-D925-4D40-8821-51A0CDE060DB}" type="parTrans" cxnId="{C1525CCF-88F5-4FA7-81A1-082A21357472}">
      <dgm:prSet/>
      <dgm:spPr/>
      <dgm:t>
        <a:bodyPr/>
        <a:lstStyle/>
        <a:p>
          <a:endParaRPr lang="en-US"/>
        </a:p>
      </dgm:t>
    </dgm:pt>
    <dgm:pt modelId="{2FDA3538-87C7-49F0-B2AA-B8F08E91DEB1}" type="sibTrans" cxnId="{C1525CCF-88F5-4FA7-81A1-082A21357472}">
      <dgm:prSet/>
      <dgm:spPr/>
      <dgm:t>
        <a:bodyPr/>
        <a:lstStyle/>
        <a:p>
          <a:endParaRPr lang="en-US"/>
        </a:p>
      </dgm:t>
    </dgm:pt>
    <dgm:pt modelId="{110FB235-6CFE-4BB3-8C9E-7789573A1361}" type="pres">
      <dgm:prSet presAssocID="{9B5C5F9F-0BBD-4B00-83E5-E2189B69BBAF}" presName="linearFlow" presStyleCnt="0">
        <dgm:presLayoutVars>
          <dgm:resizeHandles val="exact"/>
        </dgm:presLayoutVars>
      </dgm:prSet>
      <dgm:spPr/>
    </dgm:pt>
    <dgm:pt modelId="{5765EE57-BDA8-4E77-9819-23A4EDE3D81B}" type="pres">
      <dgm:prSet presAssocID="{853783FF-4E06-49D6-9DFF-94247E7441D9}" presName="node" presStyleLbl="node1" presStyleIdx="0" presStyleCnt="3" custLinFactNeighborX="-4250">
        <dgm:presLayoutVars>
          <dgm:bulletEnabled val="1"/>
        </dgm:presLayoutVars>
      </dgm:prSet>
      <dgm:spPr/>
      <dgm:t>
        <a:bodyPr/>
        <a:lstStyle/>
        <a:p>
          <a:endParaRPr lang="en-US"/>
        </a:p>
      </dgm:t>
    </dgm:pt>
    <dgm:pt modelId="{6431EE10-3473-437E-9051-CC7F28AA6634}" type="pres">
      <dgm:prSet presAssocID="{17A3B210-3F33-4B0B-97BE-4870D8498F0C}" presName="sibTrans" presStyleLbl="sibTrans2D1" presStyleIdx="0" presStyleCnt="2"/>
      <dgm:spPr/>
      <dgm:t>
        <a:bodyPr/>
        <a:lstStyle/>
        <a:p>
          <a:endParaRPr lang="en-US"/>
        </a:p>
      </dgm:t>
    </dgm:pt>
    <dgm:pt modelId="{73ADC612-7E6D-440A-98CD-DB22A1A0B5FB}" type="pres">
      <dgm:prSet presAssocID="{17A3B210-3F33-4B0B-97BE-4870D8498F0C}" presName="connectorText" presStyleLbl="sibTrans2D1" presStyleIdx="0" presStyleCnt="2"/>
      <dgm:spPr/>
      <dgm:t>
        <a:bodyPr/>
        <a:lstStyle/>
        <a:p>
          <a:endParaRPr lang="en-US"/>
        </a:p>
      </dgm:t>
    </dgm:pt>
    <dgm:pt modelId="{202884F3-C862-4BB5-A49A-F0EB8A702671}" type="pres">
      <dgm:prSet presAssocID="{BA617BCA-7219-4B5E-BF57-F42535739D9B}" presName="node" presStyleLbl="node1" presStyleIdx="1" presStyleCnt="3">
        <dgm:presLayoutVars>
          <dgm:bulletEnabled val="1"/>
        </dgm:presLayoutVars>
      </dgm:prSet>
      <dgm:spPr/>
      <dgm:t>
        <a:bodyPr/>
        <a:lstStyle/>
        <a:p>
          <a:endParaRPr lang="en-US"/>
        </a:p>
      </dgm:t>
    </dgm:pt>
    <dgm:pt modelId="{71A26211-DE27-41E1-9351-888B61DCF7D2}" type="pres">
      <dgm:prSet presAssocID="{3B7F67B3-6B21-430A-8E2B-CFB4BD1D1321}" presName="sibTrans" presStyleLbl="sibTrans2D1" presStyleIdx="1" presStyleCnt="2"/>
      <dgm:spPr/>
      <dgm:t>
        <a:bodyPr/>
        <a:lstStyle/>
        <a:p>
          <a:endParaRPr lang="en-US"/>
        </a:p>
      </dgm:t>
    </dgm:pt>
    <dgm:pt modelId="{C0944CAA-2DEF-4078-90DE-78A5B4C3599B}" type="pres">
      <dgm:prSet presAssocID="{3B7F67B3-6B21-430A-8E2B-CFB4BD1D1321}" presName="connectorText" presStyleLbl="sibTrans2D1" presStyleIdx="1" presStyleCnt="2"/>
      <dgm:spPr/>
      <dgm:t>
        <a:bodyPr/>
        <a:lstStyle/>
        <a:p>
          <a:endParaRPr lang="en-US"/>
        </a:p>
      </dgm:t>
    </dgm:pt>
    <dgm:pt modelId="{458F5A0B-F071-41F2-AF5E-1A756B2D3CFF}" type="pres">
      <dgm:prSet presAssocID="{D60ECFB5-2913-4AC1-8CA3-F4B048A96B2E}" presName="node" presStyleLbl="node1" presStyleIdx="2" presStyleCnt="3">
        <dgm:presLayoutVars>
          <dgm:bulletEnabled val="1"/>
        </dgm:presLayoutVars>
      </dgm:prSet>
      <dgm:spPr/>
      <dgm:t>
        <a:bodyPr/>
        <a:lstStyle/>
        <a:p>
          <a:endParaRPr lang="en-US"/>
        </a:p>
      </dgm:t>
    </dgm:pt>
  </dgm:ptLst>
  <dgm:cxnLst>
    <dgm:cxn modelId="{34C5C2C5-69D6-43F8-9050-70896552192D}" srcId="{9B5C5F9F-0BBD-4B00-83E5-E2189B69BBAF}" destId="{853783FF-4E06-49D6-9DFF-94247E7441D9}" srcOrd="0" destOrd="0" parTransId="{AC1A2329-EF54-4A90-9063-A2E78EC092C8}" sibTransId="{17A3B210-3F33-4B0B-97BE-4870D8498F0C}"/>
    <dgm:cxn modelId="{5DB6C03C-C516-4A19-B946-8AC03CD66441}" type="presOf" srcId="{17A3B210-3F33-4B0B-97BE-4870D8498F0C}" destId="{73ADC612-7E6D-440A-98CD-DB22A1A0B5FB}" srcOrd="1" destOrd="0" presId="urn:microsoft.com/office/officeart/2005/8/layout/process2"/>
    <dgm:cxn modelId="{3C723B65-89EF-436E-B4E5-A72CB7A6A9A3}" type="presOf" srcId="{D60ECFB5-2913-4AC1-8CA3-F4B048A96B2E}" destId="{458F5A0B-F071-41F2-AF5E-1A756B2D3CFF}" srcOrd="0" destOrd="0" presId="urn:microsoft.com/office/officeart/2005/8/layout/process2"/>
    <dgm:cxn modelId="{C1525CCF-88F5-4FA7-81A1-082A21357472}" srcId="{9B5C5F9F-0BBD-4B00-83E5-E2189B69BBAF}" destId="{D60ECFB5-2913-4AC1-8CA3-F4B048A96B2E}" srcOrd="2" destOrd="0" parTransId="{25A7DA3A-D925-4D40-8821-51A0CDE060DB}" sibTransId="{2FDA3538-87C7-49F0-B2AA-B8F08E91DEB1}"/>
    <dgm:cxn modelId="{D68C20F2-16D6-49D6-896F-CE429858B8FC}" type="presOf" srcId="{853783FF-4E06-49D6-9DFF-94247E7441D9}" destId="{5765EE57-BDA8-4E77-9819-23A4EDE3D81B}" srcOrd="0" destOrd="0" presId="urn:microsoft.com/office/officeart/2005/8/layout/process2"/>
    <dgm:cxn modelId="{8D59FEBD-9A17-4FD3-AC89-C7F2C3776F34}" type="presOf" srcId="{9B5C5F9F-0BBD-4B00-83E5-E2189B69BBAF}" destId="{110FB235-6CFE-4BB3-8C9E-7789573A1361}" srcOrd="0" destOrd="0" presId="urn:microsoft.com/office/officeart/2005/8/layout/process2"/>
    <dgm:cxn modelId="{123E95E7-744C-431F-8573-866AAD5CFFDD}" type="presOf" srcId="{BA617BCA-7219-4B5E-BF57-F42535739D9B}" destId="{202884F3-C862-4BB5-A49A-F0EB8A702671}" srcOrd="0" destOrd="0" presId="urn:microsoft.com/office/officeart/2005/8/layout/process2"/>
    <dgm:cxn modelId="{37A0A886-40FA-4FAB-BEEE-452611BAC1FC}" type="presOf" srcId="{17A3B210-3F33-4B0B-97BE-4870D8498F0C}" destId="{6431EE10-3473-437E-9051-CC7F28AA6634}" srcOrd="0" destOrd="0" presId="urn:microsoft.com/office/officeart/2005/8/layout/process2"/>
    <dgm:cxn modelId="{92137416-DD04-4A24-A766-2BFAD3C999CC}" type="presOf" srcId="{3B7F67B3-6B21-430A-8E2B-CFB4BD1D1321}" destId="{71A26211-DE27-41E1-9351-888B61DCF7D2}" srcOrd="0" destOrd="0" presId="urn:microsoft.com/office/officeart/2005/8/layout/process2"/>
    <dgm:cxn modelId="{F99C9EE6-837F-4E7A-921D-343BD2966D38}" srcId="{9B5C5F9F-0BBD-4B00-83E5-E2189B69BBAF}" destId="{BA617BCA-7219-4B5E-BF57-F42535739D9B}" srcOrd="1" destOrd="0" parTransId="{14DA6F16-92FC-48A8-94B0-1C32A362F21B}" sibTransId="{3B7F67B3-6B21-430A-8E2B-CFB4BD1D1321}"/>
    <dgm:cxn modelId="{95F894B1-2779-407B-B624-F1041B2A37F1}" type="presOf" srcId="{3B7F67B3-6B21-430A-8E2B-CFB4BD1D1321}" destId="{C0944CAA-2DEF-4078-90DE-78A5B4C3599B}" srcOrd="1" destOrd="0" presId="urn:microsoft.com/office/officeart/2005/8/layout/process2"/>
    <dgm:cxn modelId="{6A2ED792-0DC8-4B36-8F0E-4BE5B633B3D6}" type="presParOf" srcId="{110FB235-6CFE-4BB3-8C9E-7789573A1361}" destId="{5765EE57-BDA8-4E77-9819-23A4EDE3D81B}" srcOrd="0" destOrd="0" presId="urn:microsoft.com/office/officeart/2005/8/layout/process2"/>
    <dgm:cxn modelId="{E2AE2FF8-2B2E-4ECF-8126-2605B96C5F18}" type="presParOf" srcId="{110FB235-6CFE-4BB3-8C9E-7789573A1361}" destId="{6431EE10-3473-437E-9051-CC7F28AA6634}" srcOrd="1" destOrd="0" presId="urn:microsoft.com/office/officeart/2005/8/layout/process2"/>
    <dgm:cxn modelId="{4380916E-B387-409F-87E9-0B4001BFF65A}" type="presParOf" srcId="{6431EE10-3473-437E-9051-CC7F28AA6634}" destId="{73ADC612-7E6D-440A-98CD-DB22A1A0B5FB}" srcOrd="0" destOrd="0" presId="urn:microsoft.com/office/officeart/2005/8/layout/process2"/>
    <dgm:cxn modelId="{B552E537-2E86-4FFF-8AE4-4033D2B51BAE}" type="presParOf" srcId="{110FB235-6CFE-4BB3-8C9E-7789573A1361}" destId="{202884F3-C862-4BB5-A49A-F0EB8A702671}" srcOrd="2" destOrd="0" presId="urn:microsoft.com/office/officeart/2005/8/layout/process2"/>
    <dgm:cxn modelId="{4720B630-27B2-4C38-BDB6-0C2C1BF9B37D}" type="presParOf" srcId="{110FB235-6CFE-4BB3-8C9E-7789573A1361}" destId="{71A26211-DE27-41E1-9351-888B61DCF7D2}" srcOrd="3" destOrd="0" presId="urn:microsoft.com/office/officeart/2005/8/layout/process2"/>
    <dgm:cxn modelId="{85681541-0D04-4DA7-BC9C-4A8D4CE79533}" type="presParOf" srcId="{71A26211-DE27-41E1-9351-888B61DCF7D2}" destId="{C0944CAA-2DEF-4078-90DE-78A5B4C3599B}" srcOrd="0" destOrd="0" presId="urn:microsoft.com/office/officeart/2005/8/layout/process2"/>
    <dgm:cxn modelId="{40F97375-B43D-4743-B153-B07881C08125}" type="presParOf" srcId="{110FB235-6CFE-4BB3-8C9E-7789573A1361}" destId="{458F5A0B-F071-41F2-AF5E-1A756B2D3CFF}" srcOrd="4" destOrd="0" presId="urn:microsoft.com/office/officeart/2005/8/layout/process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1B0F7739-D41D-4538-A4A9-3907F9C22F1B}" type="doc">
      <dgm:prSet loTypeId="urn:microsoft.com/office/officeart/2005/8/layout/process2" loCatId="process" qsTypeId="urn:microsoft.com/office/officeart/2005/8/quickstyle/3d2" qsCatId="3D" csTypeId="urn:microsoft.com/office/officeart/2005/8/colors/colorful1" csCatId="colorful" phldr="1"/>
      <dgm:spPr/>
    </dgm:pt>
    <dgm:pt modelId="{DF90A10E-9A3E-44BD-A20C-671688262810}">
      <dgm:prSet phldrT="[Text]"/>
      <dgm:spPr/>
      <dgm:t>
        <a:bodyPr/>
        <a:lstStyle/>
        <a:p>
          <a:r>
            <a:rPr lang="en-US" dirty="0" smtClean="0"/>
            <a:t>Vega</a:t>
          </a:r>
          <a:endParaRPr lang="en-MY" dirty="0"/>
        </a:p>
      </dgm:t>
    </dgm:pt>
    <dgm:pt modelId="{706BEF44-4188-4D90-83CD-FD0040079D59}" type="parTrans" cxnId="{9BF4A3CB-199D-4A5C-BC71-82B44A0F10BC}">
      <dgm:prSet/>
      <dgm:spPr/>
      <dgm:t>
        <a:bodyPr/>
        <a:lstStyle/>
        <a:p>
          <a:endParaRPr lang="en-MY"/>
        </a:p>
      </dgm:t>
    </dgm:pt>
    <dgm:pt modelId="{ED31139B-7501-44F5-A600-2895F1D3CBA3}" type="sibTrans" cxnId="{9BF4A3CB-199D-4A5C-BC71-82B44A0F10BC}">
      <dgm:prSet/>
      <dgm:spPr/>
      <dgm:t>
        <a:bodyPr/>
        <a:lstStyle/>
        <a:p>
          <a:endParaRPr lang="en-MY"/>
        </a:p>
      </dgm:t>
    </dgm:pt>
    <dgm:pt modelId="{EAF340FD-431F-423C-A949-CE1E1FB56EA2}">
      <dgm:prSet phldrT="[Text]"/>
      <dgm:spPr/>
      <dgm:t>
        <a:bodyPr/>
        <a:lstStyle/>
        <a:p>
          <a:r>
            <a:rPr lang="en-US" dirty="0" smtClean="0"/>
            <a:t>Destructive Elements </a:t>
          </a:r>
          <a:endParaRPr lang="en-MY" dirty="0"/>
        </a:p>
      </dgm:t>
    </dgm:pt>
    <dgm:pt modelId="{94BECD8E-A954-48D4-BD53-9CE72036544C}" type="parTrans" cxnId="{102ED632-5285-448E-88C5-AD279C16198C}">
      <dgm:prSet/>
      <dgm:spPr/>
      <dgm:t>
        <a:bodyPr/>
        <a:lstStyle/>
        <a:p>
          <a:endParaRPr lang="en-MY"/>
        </a:p>
      </dgm:t>
    </dgm:pt>
    <dgm:pt modelId="{C1777C82-669B-4DCC-A469-C9917E9698C7}" type="sibTrans" cxnId="{102ED632-5285-448E-88C5-AD279C16198C}">
      <dgm:prSet/>
      <dgm:spPr/>
      <dgm:t>
        <a:bodyPr/>
        <a:lstStyle/>
        <a:p>
          <a:endParaRPr lang="en-MY"/>
        </a:p>
      </dgm:t>
    </dgm:pt>
    <dgm:pt modelId="{3CB4B7A7-BE6E-44A1-BD92-7EB8D2AC87AA}" type="pres">
      <dgm:prSet presAssocID="{1B0F7739-D41D-4538-A4A9-3907F9C22F1B}" presName="linearFlow" presStyleCnt="0">
        <dgm:presLayoutVars>
          <dgm:resizeHandles val="exact"/>
        </dgm:presLayoutVars>
      </dgm:prSet>
      <dgm:spPr/>
    </dgm:pt>
    <dgm:pt modelId="{57DF103B-C311-46DC-A369-DB0D6FFEA498}" type="pres">
      <dgm:prSet presAssocID="{DF90A10E-9A3E-44BD-A20C-671688262810}" presName="node" presStyleLbl="node1" presStyleIdx="0" presStyleCnt="2" custLinFactY="3080" custLinFactNeighborX="-77243" custLinFactNeighborY="100000">
        <dgm:presLayoutVars>
          <dgm:bulletEnabled val="1"/>
        </dgm:presLayoutVars>
      </dgm:prSet>
      <dgm:spPr/>
      <dgm:t>
        <a:bodyPr/>
        <a:lstStyle/>
        <a:p>
          <a:endParaRPr lang="en-MY"/>
        </a:p>
      </dgm:t>
    </dgm:pt>
    <dgm:pt modelId="{46A5CEFC-7B0C-4A1E-811E-E0C5022D18AF}" type="pres">
      <dgm:prSet presAssocID="{ED31139B-7501-44F5-A600-2895F1D3CBA3}" presName="sibTrans" presStyleLbl="sibTrans2D1" presStyleIdx="0" presStyleCnt="1"/>
      <dgm:spPr/>
      <dgm:t>
        <a:bodyPr/>
        <a:lstStyle/>
        <a:p>
          <a:endParaRPr lang="en-MY"/>
        </a:p>
      </dgm:t>
    </dgm:pt>
    <dgm:pt modelId="{4433122B-7139-4A6B-AD5F-E81517EF6DE6}" type="pres">
      <dgm:prSet presAssocID="{ED31139B-7501-44F5-A600-2895F1D3CBA3}" presName="connectorText" presStyleLbl="sibTrans2D1" presStyleIdx="0" presStyleCnt="1"/>
      <dgm:spPr/>
      <dgm:t>
        <a:bodyPr/>
        <a:lstStyle/>
        <a:p>
          <a:endParaRPr lang="en-MY"/>
        </a:p>
      </dgm:t>
    </dgm:pt>
    <dgm:pt modelId="{D2F15378-E725-43F3-8DFE-B6115EFB8909}" type="pres">
      <dgm:prSet presAssocID="{EAF340FD-431F-423C-A949-CE1E1FB56EA2}" presName="node" presStyleLbl="node1" presStyleIdx="1" presStyleCnt="2" custLinFactY="-46920" custLinFactNeighborX="81350" custLinFactNeighborY="-100000">
        <dgm:presLayoutVars>
          <dgm:bulletEnabled val="1"/>
        </dgm:presLayoutVars>
      </dgm:prSet>
      <dgm:spPr/>
      <dgm:t>
        <a:bodyPr/>
        <a:lstStyle/>
        <a:p>
          <a:endParaRPr lang="en-MY"/>
        </a:p>
      </dgm:t>
    </dgm:pt>
  </dgm:ptLst>
  <dgm:cxnLst>
    <dgm:cxn modelId="{937E959B-0B62-4462-B83D-2576A515E9AC}" type="presOf" srcId="{ED31139B-7501-44F5-A600-2895F1D3CBA3}" destId="{46A5CEFC-7B0C-4A1E-811E-E0C5022D18AF}" srcOrd="0" destOrd="0" presId="urn:microsoft.com/office/officeart/2005/8/layout/process2"/>
    <dgm:cxn modelId="{A62AF292-86B5-4B17-9798-17A49C513A01}" type="presOf" srcId="{ED31139B-7501-44F5-A600-2895F1D3CBA3}" destId="{4433122B-7139-4A6B-AD5F-E81517EF6DE6}" srcOrd="1" destOrd="0" presId="urn:microsoft.com/office/officeart/2005/8/layout/process2"/>
    <dgm:cxn modelId="{1085DB2E-8903-44EF-97C2-2A3013278FCC}" type="presOf" srcId="{DF90A10E-9A3E-44BD-A20C-671688262810}" destId="{57DF103B-C311-46DC-A369-DB0D6FFEA498}" srcOrd="0" destOrd="0" presId="urn:microsoft.com/office/officeart/2005/8/layout/process2"/>
    <dgm:cxn modelId="{FE7EAB3F-B5C4-40FF-BBBD-A8ACC658DB36}" type="presOf" srcId="{1B0F7739-D41D-4538-A4A9-3907F9C22F1B}" destId="{3CB4B7A7-BE6E-44A1-BD92-7EB8D2AC87AA}" srcOrd="0" destOrd="0" presId="urn:microsoft.com/office/officeart/2005/8/layout/process2"/>
    <dgm:cxn modelId="{9BF4A3CB-199D-4A5C-BC71-82B44A0F10BC}" srcId="{1B0F7739-D41D-4538-A4A9-3907F9C22F1B}" destId="{DF90A10E-9A3E-44BD-A20C-671688262810}" srcOrd="0" destOrd="0" parTransId="{706BEF44-4188-4D90-83CD-FD0040079D59}" sibTransId="{ED31139B-7501-44F5-A600-2895F1D3CBA3}"/>
    <dgm:cxn modelId="{102ED632-5285-448E-88C5-AD279C16198C}" srcId="{1B0F7739-D41D-4538-A4A9-3907F9C22F1B}" destId="{EAF340FD-431F-423C-A949-CE1E1FB56EA2}" srcOrd="1" destOrd="0" parTransId="{94BECD8E-A954-48D4-BD53-9CE72036544C}" sibTransId="{C1777C82-669B-4DCC-A469-C9917E9698C7}"/>
    <dgm:cxn modelId="{B00872EC-5C4C-49D8-9D6E-A0DF77D848D5}" type="presOf" srcId="{EAF340FD-431F-423C-A949-CE1E1FB56EA2}" destId="{D2F15378-E725-43F3-8DFE-B6115EFB8909}" srcOrd="0" destOrd="0" presId="urn:microsoft.com/office/officeart/2005/8/layout/process2"/>
    <dgm:cxn modelId="{56367064-FDEF-4715-8CC8-6716E2DB41E6}" type="presParOf" srcId="{3CB4B7A7-BE6E-44A1-BD92-7EB8D2AC87AA}" destId="{57DF103B-C311-46DC-A369-DB0D6FFEA498}" srcOrd="0" destOrd="0" presId="urn:microsoft.com/office/officeart/2005/8/layout/process2"/>
    <dgm:cxn modelId="{C1EDB7A1-C970-4C98-BD7E-3F46A55AA57C}" type="presParOf" srcId="{3CB4B7A7-BE6E-44A1-BD92-7EB8D2AC87AA}" destId="{46A5CEFC-7B0C-4A1E-811E-E0C5022D18AF}" srcOrd="1" destOrd="0" presId="urn:microsoft.com/office/officeart/2005/8/layout/process2"/>
    <dgm:cxn modelId="{EB2C9653-1CC8-4F77-939E-C971C91D747B}" type="presParOf" srcId="{46A5CEFC-7B0C-4A1E-811E-E0C5022D18AF}" destId="{4433122B-7139-4A6B-AD5F-E81517EF6DE6}" srcOrd="0" destOrd="0" presId="urn:microsoft.com/office/officeart/2005/8/layout/process2"/>
    <dgm:cxn modelId="{161D6653-9B6B-4C1A-BF8C-4EE7AE6499A0}" type="presParOf" srcId="{3CB4B7A7-BE6E-44A1-BD92-7EB8D2AC87AA}" destId="{D2F15378-E725-43F3-8DFE-B6115EFB8909}" srcOrd="2" destOrd="0" presId="urn:microsoft.com/office/officeart/2005/8/layout/process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BF1A19A8-AF6A-4800-9AFF-5BEE5FFB4226}" type="doc">
      <dgm:prSet loTypeId="urn:microsoft.com/office/officeart/2005/8/layout/vList5" loCatId="list" qsTypeId="urn:microsoft.com/office/officeart/2005/8/quickstyle/simple3" qsCatId="simple" csTypeId="urn:microsoft.com/office/officeart/2005/8/colors/colorful3" csCatId="colorful" phldr="1"/>
      <dgm:spPr/>
      <dgm:t>
        <a:bodyPr/>
        <a:lstStyle/>
        <a:p>
          <a:endParaRPr lang="en-US"/>
        </a:p>
      </dgm:t>
    </dgm:pt>
    <dgm:pt modelId="{456E7DB5-2816-49E4-AED8-D0AC08E55FCE}">
      <dgm:prSet phldrT="[Text]"/>
      <dgm:spPr/>
      <dgm:t>
        <a:bodyPr/>
        <a:lstStyle/>
        <a:p>
          <a:r>
            <a:rPr lang="en-US" dirty="0" smtClean="0"/>
            <a:t>Desire</a:t>
          </a:r>
          <a:endParaRPr lang="en-US" dirty="0"/>
        </a:p>
      </dgm:t>
    </dgm:pt>
    <dgm:pt modelId="{D353CAEA-E5CB-4DAE-A1DB-D4D82C96BBFE}" type="parTrans" cxnId="{1E1AA223-EAF0-4DFC-8037-FE0EC7F17FDA}">
      <dgm:prSet/>
      <dgm:spPr/>
      <dgm:t>
        <a:bodyPr/>
        <a:lstStyle/>
        <a:p>
          <a:endParaRPr lang="en-US"/>
        </a:p>
      </dgm:t>
    </dgm:pt>
    <dgm:pt modelId="{4F5E40AA-6E6A-4265-A054-6B5EC984D2EC}" type="sibTrans" cxnId="{1E1AA223-EAF0-4DFC-8037-FE0EC7F17FDA}">
      <dgm:prSet/>
      <dgm:spPr/>
      <dgm:t>
        <a:bodyPr/>
        <a:lstStyle/>
        <a:p>
          <a:endParaRPr lang="en-US"/>
        </a:p>
      </dgm:t>
    </dgm:pt>
    <dgm:pt modelId="{74E7CBE9-3AE1-440C-B57F-EC3AEAD03C43}">
      <dgm:prSet phldrT="[Text]"/>
      <dgm:spPr/>
      <dgm:t>
        <a:bodyPr/>
        <a:lstStyle/>
        <a:p>
          <a:r>
            <a:rPr lang="en-US" dirty="0" smtClean="0"/>
            <a:t>Over  endeavor</a:t>
          </a:r>
          <a:endParaRPr lang="en-US" dirty="0"/>
        </a:p>
      </dgm:t>
    </dgm:pt>
    <dgm:pt modelId="{1829B24D-DA8A-45E0-B553-BA30033AF201}" type="parTrans" cxnId="{DE7DDA9D-241F-4BC2-8BE3-8033D20DC754}">
      <dgm:prSet/>
      <dgm:spPr/>
      <dgm:t>
        <a:bodyPr/>
        <a:lstStyle/>
        <a:p>
          <a:endParaRPr lang="en-US"/>
        </a:p>
      </dgm:t>
    </dgm:pt>
    <dgm:pt modelId="{A69F3DD8-CF0F-4B44-8945-9EEC47A44F92}" type="sibTrans" cxnId="{DE7DDA9D-241F-4BC2-8BE3-8033D20DC754}">
      <dgm:prSet/>
      <dgm:spPr/>
      <dgm:t>
        <a:bodyPr/>
        <a:lstStyle/>
        <a:p>
          <a:endParaRPr lang="en-US"/>
        </a:p>
      </dgm:t>
    </dgm:pt>
    <dgm:pt modelId="{248211F7-D005-4DD7-BA22-2EE73E691ECA}">
      <dgm:prSet phldrT="[Text]"/>
      <dgm:spPr/>
      <dgm:t>
        <a:bodyPr/>
        <a:lstStyle/>
        <a:p>
          <a:r>
            <a:rPr lang="en-US" dirty="0" smtClean="0"/>
            <a:t>Anger</a:t>
          </a:r>
          <a:endParaRPr lang="en-US" dirty="0"/>
        </a:p>
      </dgm:t>
    </dgm:pt>
    <dgm:pt modelId="{0EB65B1C-095E-4B6F-A1E1-669C20FA7CF7}" type="parTrans" cxnId="{AD4C42BE-7600-4B11-A1A4-336EEF5C7783}">
      <dgm:prSet/>
      <dgm:spPr/>
      <dgm:t>
        <a:bodyPr/>
        <a:lstStyle/>
        <a:p>
          <a:endParaRPr lang="en-US"/>
        </a:p>
      </dgm:t>
    </dgm:pt>
    <dgm:pt modelId="{47C82737-6364-4B8B-9A38-175BC627435D}" type="sibTrans" cxnId="{AD4C42BE-7600-4B11-A1A4-336EEF5C7783}">
      <dgm:prSet/>
      <dgm:spPr/>
      <dgm:t>
        <a:bodyPr/>
        <a:lstStyle/>
        <a:p>
          <a:endParaRPr lang="en-US"/>
        </a:p>
      </dgm:t>
    </dgm:pt>
    <dgm:pt modelId="{775115D1-A433-4E31-A569-75AC1D65D602}">
      <dgm:prSet phldrT="[Text]"/>
      <dgm:spPr/>
      <dgm:t>
        <a:bodyPr/>
        <a:lstStyle/>
        <a:p>
          <a:r>
            <a:rPr lang="en-US" dirty="0" smtClean="0"/>
            <a:t>Rejection of rules</a:t>
          </a:r>
          <a:endParaRPr lang="en-US" dirty="0"/>
        </a:p>
      </dgm:t>
    </dgm:pt>
    <dgm:pt modelId="{36043422-899F-4F0F-AD97-94BD5970A16B}" type="parTrans" cxnId="{8E3C5FDE-0028-4723-BE04-DB855B9FB8DD}">
      <dgm:prSet/>
      <dgm:spPr/>
      <dgm:t>
        <a:bodyPr/>
        <a:lstStyle/>
        <a:p>
          <a:endParaRPr lang="en-US"/>
        </a:p>
      </dgm:t>
    </dgm:pt>
    <dgm:pt modelId="{02CE9554-BF26-40EF-AF1C-4296A14F9DD5}" type="sibTrans" cxnId="{8E3C5FDE-0028-4723-BE04-DB855B9FB8DD}">
      <dgm:prSet/>
      <dgm:spPr/>
      <dgm:t>
        <a:bodyPr/>
        <a:lstStyle/>
        <a:p>
          <a:endParaRPr lang="en-US"/>
        </a:p>
      </dgm:t>
    </dgm:pt>
    <dgm:pt modelId="{C9C84271-376B-4C30-B0C4-90F21B062C74}">
      <dgm:prSet phldrT="[Text]"/>
      <dgm:spPr/>
      <dgm:t>
        <a:bodyPr/>
        <a:lstStyle/>
        <a:p>
          <a:r>
            <a:rPr lang="en-US" dirty="0" smtClean="0"/>
            <a:t>Senses-tongue</a:t>
          </a:r>
          <a:endParaRPr lang="en-US" dirty="0"/>
        </a:p>
      </dgm:t>
    </dgm:pt>
    <dgm:pt modelId="{B19EBCBC-98FD-4F72-AAC4-5A2579A86B78}" type="parTrans" cxnId="{F475BF38-A52B-469A-877F-38958BDE4D51}">
      <dgm:prSet/>
      <dgm:spPr/>
      <dgm:t>
        <a:bodyPr/>
        <a:lstStyle/>
        <a:p>
          <a:endParaRPr lang="en-US"/>
        </a:p>
      </dgm:t>
    </dgm:pt>
    <dgm:pt modelId="{A33EDB7A-1A8C-4264-9A59-BC28A7FFF18A}" type="sibTrans" cxnId="{F475BF38-A52B-469A-877F-38958BDE4D51}">
      <dgm:prSet/>
      <dgm:spPr/>
      <dgm:t>
        <a:bodyPr/>
        <a:lstStyle/>
        <a:p>
          <a:endParaRPr lang="en-US"/>
        </a:p>
      </dgm:t>
    </dgm:pt>
    <dgm:pt modelId="{FD78C01A-D9A7-495B-80FA-69E784B66A1C}">
      <dgm:prSet phldrT="[Text]"/>
      <dgm:spPr/>
      <dgm:t>
        <a:bodyPr/>
        <a:lstStyle/>
        <a:p>
          <a:r>
            <a:rPr lang="en-US" dirty="0" smtClean="0"/>
            <a:t>Unsteadiness, passion</a:t>
          </a:r>
          <a:endParaRPr lang="en-US" dirty="0"/>
        </a:p>
      </dgm:t>
    </dgm:pt>
    <dgm:pt modelId="{FB330BBD-A6DE-4585-9420-ED710A9DA9FF}" type="parTrans" cxnId="{C7E76B30-C43C-4C51-9E8A-83791722DA88}">
      <dgm:prSet/>
      <dgm:spPr/>
      <dgm:t>
        <a:bodyPr/>
        <a:lstStyle/>
        <a:p>
          <a:endParaRPr lang="en-US"/>
        </a:p>
      </dgm:t>
    </dgm:pt>
    <dgm:pt modelId="{CA543276-0C52-4F3D-BA39-5BECFA4DEA94}" type="sibTrans" cxnId="{C7E76B30-C43C-4C51-9E8A-83791722DA88}">
      <dgm:prSet/>
      <dgm:spPr/>
      <dgm:t>
        <a:bodyPr/>
        <a:lstStyle/>
        <a:p>
          <a:endParaRPr lang="en-US"/>
        </a:p>
      </dgm:t>
    </dgm:pt>
    <dgm:pt modelId="{A7765C21-AE07-4846-B7FE-6D44BE2F4295}">
      <dgm:prSet/>
      <dgm:spPr/>
      <dgm:t>
        <a:bodyPr/>
        <a:lstStyle/>
        <a:p>
          <a:r>
            <a:rPr lang="en-US" dirty="0" smtClean="0"/>
            <a:t>Voice</a:t>
          </a:r>
          <a:endParaRPr lang="en-US" dirty="0"/>
        </a:p>
      </dgm:t>
    </dgm:pt>
    <dgm:pt modelId="{3E11DAC1-8772-4105-B480-1D02AAECC20A}" type="parTrans" cxnId="{FA2337D1-776F-4E05-9AE0-2DD92DBBD1AC}">
      <dgm:prSet/>
      <dgm:spPr/>
      <dgm:t>
        <a:bodyPr/>
        <a:lstStyle/>
        <a:p>
          <a:endParaRPr lang="en-US"/>
        </a:p>
      </dgm:t>
    </dgm:pt>
    <dgm:pt modelId="{3B5FAB0E-8B92-4BD6-A4F5-91CABFF434B4}" type="sibTrans" cxnId="{FA2337D1-776F-4E05-9AE0-2DD92DBBD1AC}">
      <dgm:prSet/>
      <dgm:spPr/>
      <dgm:t>
        <a:bodyPr/>
        <a:lstStyle/>
        <a:p>
          <a:endParaRPr lang="en-US"/>
        </a:p>
      </dgm:t>
    </dgm:pt>
    <dgm:pt modelId="{F409D9E0-2F6B-4FCF-9C44-2A2072233655}">
      <dgm:prSet/>
      <dgm:spPr/>
      <dgm:t>
        <a:bodyPr/>
        <a:lstStyle/>
        <a:p>
          <a:r>
            <a:rPr lang="en-US" dirty="0" smtClean="0"/>
            <a:t>Belly </a:t>
          </a:r>
          <a:endParaRPr lang="en-US" dirty="0"/>
        </a:p>
      </dgm:t>
    </dgm:pt>
    <dgm:pt modelId="{7B1C9492-ED37-48EC-9E31-6B6DB23833E2}" type="parTrans" cxnId="{9BD84696-FD7B-4E93-A885-7F603080B132}">
      <dgm:prSet/>
      <dgm:spPr/>
      <dgm:t>
        <a:bodyPr/>
        <a:lstStyle/>
        <a:p>
          <a:endParaRPr lang="en-US"/>
        </a:p>
      </dgm:t>
    </dgm:pt>
    <dgm:pt modelId="{6909FEB5-67CF-4429-B8DB-8DA41BB01E8B}" type="sibTrans" cxnId="{9BD84696-FD7B-4E93-A885-7F603080B132}">
      <dgm:prSet/>
      <dgm:spPr/>
      <dgm:t>
        <a:bodyPr/>
        <a:lstStyle/>
        <a:p>
          <a:endParaRPr lang="en-US"/>
        </a:p>
      </dgm:t>
    </dgm:pt>
    <dgm:pt modelId="{EA5116D0-211C-4137-95E8-ADC98575FC85}">
      <dgm:prSet/>
      <dgm:spPr/>
      <dgm:t>
        <a:bodyPr/>
        <a:lstStyle/>
        <a:p>
          <a:r>
            <a:rPr lang="en-US" dirty="0" smtClean="0"/>
            <a:t>Genital </a:t>
          </a:r>
          <a:endParaRPr lang="en-US" dirty="0"/>
        </a:p>
      </dgm:t>
    </dgm:pt>
    <dgm:pt modelId="{EADB68CD-94E4-452A-9CDB-1494CFE07EF5}" type="parTrans" cxnId="{078A31C1-70F4-4188-85D1-469AFCDCC9CB}">
      <dgm:prSet/>
      <dgm:spPr/>
      <dgm:t>
        <a:bodyPr/>
        <a:lstStyle/>
        <a:p>
          <a:endParaRPr lang="en-US"/>
        </a:p>
      </dgm:t>
    </dgm:pt>
    <dgm:pt modelId="{74B29E9C-F259-437B-AAEA-2A9CCBB85A7F}" type="sibTrans" cxnId="{078A31C1-70F4-4188-85D1-469AFCDCC9CB}">
      <dgm:prSet/>
      <dgm:spPr/>
      <dgm:t>
        <a:bodyPr/>
        <a:lstStyle/>
        <a:p>
          <a:endParaRPr lang="en-US"/>
        </a:p>
      </dgm:t>
    </dgm:pt>
    <dgm:pt modelId="{5AACCE2B-5A35-43D0-8E31-D4F307AAB491}" type="pres">
      <dgm:prSet presAssocID="{BF1A19A8-AF6A-4800-9AFF-5BEE5FFB4226}" presName="Name0" presStyleCnt="0">
        <dgm:presLayoutVars>
          <dgm:dir/>
          <dgm:animLvl val="lvl"/>
          <dgm:resizeHandles val="exact"/>
        </dgm:presLayoutVars>
      </dgm:prSet>
      <dgm:spPr/>
      <dgm:t>
        <a:bodyPr/>
        <a:lstStyle/>
        <a:p>
          <a:endParaRPr lang="en-US"/>
        </a:p>
      </dgm:t>
    </dgm:pt>
    <dgm:pt modelId="{9770AB74-3412-4952-8E51-FCD4DD1A9FFC}" type="pres">
      <dgm:prSet presAssocID="{456E7DB5-2816-49E4-AED8-D0AC08E55FCE}" presName="linNode" presStyleCnt="0"/>
      <dgm:spPr/>
      <dgm:t>
        <a:bodyPr/>
        <a:lstStyle/>
        <a:p>
          <a:endParaRPr lang="en-MY"/>
        </a:p>
      </dgm:t>
    </dgm:pt>
    <dgm:pt modelId="{D8F44DFB-AA70-43E4-97F2-4BBF52781979}" type="pres">
      <dgm:prSet presAssocID="{456E7DB5-2816-49E4-AED8-D0AC08E55FCE}" presName="parentText" presStyleLbl="node1" presStyleIdx="0" presStyleCnt="6" custLinFactNeighborY="-100">
        <dgm:presLayoutVars>
          <dgm:chMax val="1"/>
          <dgm:bulletEnabled val="1"/>
        </dgm:presLayoutVars>
      </dgm:prSet>
      <dgm:spPr/>
      <dgm:t>
        <a:bodyPr/>
        <a:lstStyle/>
        <a:p>
          <a:endParaRPr lang="en-US"/>
        </a:p>
      </dgm:t>
    </dgm:pt>
    <dgm:pt modelId="{28471015-4C85-4BEB-81B1-9178A23AA748}" type="pres">
      <dgm:prSet presAssocID="{456E7DB5-2816-49E4-AED8-D0AC08E55FCE}" presName="descendantText" presStyleLbl="alignAccFollowNode1" presStyleIdx="0" presStyleCnt="3">
        <dgm:presLayoutVars>
          <dgm:bulletEnabled val="1"/>
        </dgm:presLayoutVars>
      </dgm:prSet>
      <dgm:spPr/>
      <dgm:t>
        <a:bodyPr/>
        <a:lstStyle/>
        <a:p>
          <a:endParaRPr lang="en-US"/>
        </a:p>
      </dgm:t>
    </dgm:pt>
    <dgm:pt modelId="{3079995F-9024-41D5-8B9B-3DF2AA00A5C7}" type="pres">
      <dgm:prSet presAssocID="{4F5E40AA-6E6A-4265-A054-6B5EC984D2EC}" presName="sp" presStyleCnt="0"/>
      <dgm:spPr/>
      <dgm:t>
        <a:bodyPr/>
        <a:lstStyle/>
        <a:p>
          <a:endParaRPr lang="en-MY"/>
        </a:p>
      </dgm:t>
    </dgm:pt>
    <dgm:pt modelId="{7D3FC905-0156-436C-B441-70CD4CBD8589}" type="pres">
      <dgm:prSet presAssocID="{248211F7-D005-4DD7-BA22-2EE73E691ECA}" presName="linNode" presStyleCnt="0"/>
      <dgm:spPr/>
      <dgm:t>
        <a:bodyPr/>
        <a:lstStyle/>
        <a:p>
          <a:endParaRPr lang="en-MY"/>
        </a:p>
      </dgm:t>
    </dgm:pt>
    <dgm:pt modelId="{A183CBD1-1F0F-4F7C-8805-CB6E3EE68BD8}" type="pres">
      <dgm:prSet presAssocID="{248211F7-D005-4DD7-BA22-2EE73E691ECA}" presName="parentText" presStyleLbl="node1" presStyleIdx="1" presStyleCnt="6">
        <dgm:presLayoutVars>
          <dgm:chMax val="1"/>
          <dgm:bulletEnabled val="1"/>
        </dgm:presLayoutVars>
      </dgm:prSet>
      <dgm:spPr/>
      <dgm:t>
        <a:bodyPr/>
        <a:lstStyle/>
        <a:p>
          <a:endParaRPr lang="en-US"/>
        </a:p>
      </dgm:t>
    </dgm:pt>
    <dgm:pt modelId="{9D0D2DC2-C5BA-4431-A81E-C50DB3FBB079}" type="pres">
      <dgm:prSet presAssocID="{248211F7-D005-4DD7-BA22-2EE73E691ECA}" presName="descendantText" presStyleLbl="alignAccFollowNode1" presStyleIdx="1" presStyleCnt="3">
        <dgm:presLayoutVars>
          <dgm:bulletEnabled val="1"/>
        </dgm:presLayoutVars>
      </dgm:prSet>
      <dgm:spPr/>
      <dgm:t>
        <a:bodyPr/>
        <a:lstStyle/>
        <a:p>
          <a:endParaRPr lang="en-US"/>
        </a:p>
      </dgm:t>
    </dgm:pt>
    <dgm:pt modelId="{D8843FE0-1693-4313-8F61-7321E530D806}" type="pres">
      <dgm:prSet presAssocID="{47C82737-6364-4B8B-9A38-175BC627435D}" presName="sp" presStyleCnt="0"/>
      <dgm:spPr/>
      <dgm:t>
        <a:bodyPr/>
        <a:lstStyle/>
        <a:p>
          <a:endParaRPr lang="en-MY"/>
        </a:p>
      </dgm:t>
    </dgm:pt>
    <dgm:pt modelId="{64F0003A-33A8-4F09-9635-4DEEA11A070B}" type="pres">
      <dgm:prSet presAssocID="{C9C84271-376B-4C30-B0C4-90F21B062C74}" presName="linNode" presStyleCnt="0"/>
      <dgm:spPr/>
      <dgm:t>
        <a:bodyPr/>
        <a:lstStyle/>
        <a:p>
          <a:endParaRPr lang="en-MY"/>
        </a:p>
      </dgm:t>
    </dgm:pt>
    <dgm:pt modelId="{10AB1DF1-90FC-4001-8973-225F464379D6}" type="pres">
      <dgm:prSet presAssocID="{C9C84271-376B-4C30-B0C4-90F21B062C74}" presName="parentText" presStyleLbl="node1" presStyleIdx="2" presStyleCnt="6" custLinFactNeighborY="-1179">
        <dgm:presLayoutVars>
          <dgm:chMax val="1"/>
          <dgm:bulletEnabled val="1"/>
        </dgm:presLayoutVars>
      </dgm:prSet>
      <dgm:spPr/>
      <dgm:t>
        <a:bodyPr/>
        <a:lstStyle/>
        <a:p>
          <a:endParaRPr lang="en-US"/>
        </a:p>
      </dgm:t>
    </dgm:pt>
    <dgm:pt modelId="{0F3BFCC5-F1B3-4AEE-9BDC-D8C55E37029A}" type="pres">
      <dgm:prSet presAssocID="{C9C84271-376B-4C30-B0C4-90F21B062C74}" presName="descendantText" presStyleLbl="alignAccFollowNode1" presStyleIdx="2" presStyleCnt="3" custLinFactNeighborX="-2263" custLinFactNeighborY="1323">
        <dgm:presLayoutVars>
          <dgm:bulletEnabled val="1"/>
        </dgm:presLayoutVars>
      </dgm:prSet>
      <dgm:spPr/>
      <dgm:t>
        <a:bodyPr/>
        <a:lstStyle/>
        <a:p>
          <a:endParaRPr lang="en-US"/>
        </a:p>
      </dgm:t>
    </dgm:pt>
    <dgm:pt modelId="{FF2FD941-CFC2-4A9E-8A60-9913B3034B5E}" type="pres">
      <dgm:prSet presAssocID="{A33EDB7A-1A8C-4264-9A59-BC28A7FFF18A}" presName="sp" presStyleCnt="0"/>
      <dgm:spPr/>
      <dgm:t>
        <a:bodyPr/>
        <a:lstStyle/>
        <a:p>
          <a:endParaRPr lang="en-MY"/>
        </a:p>
      </dgm:t>
    </dgm:pt>
    <dgm:pt modelId="{D006128F-1832-43DD-87EB-72C89EA4985F}" type="pres">
      <dgm:prSet presAssocID="{A7765C21-AE07-4846-B7FE-6D44BE2F4295}" presName="linNode" presStyleCnt="0"/>
      <dgm:spPr/>
      <dgm:t>
        <a:bodyPr/>
        <a:lstStyle/>
        <a:p>
          <a:endParaRPr lang="en-MY"/>
        </a:p>
      </dgm:t>
    </dgm:pt>
    <dgm:pt modelId="{BCF2F0BE-4272-4FA7-BF37-CA66A16B2834}" type="pres">
      <dgm:prSet presAssocID="{A7765C21-AE07-4846-B7FE-6D44BE2F4295}" presName="parentText" presStyleLbl="node1" presStyleIdx="3" presStyleCnt="6" custLinFactNeighborY="-477">
        <dgm:presLayoutVars>
          <dgm:chMax val="1"/>
          <dgm:bulletEnabled val="1"/>
        </dgm:presLayoutVars>
      </dgm:prSet>
      <dgm:spPr/>
      <dgm:t>
        <a:bodyPr/>
        <a:lstStyle/>
        <a:p>
          <a:endParaRPr lang="en-US"/>
        </a:p>
      </dgm:t>
    </dgm:pt>
    <dgm:pt modelId="{CD783AA6-F895-4575-BB4C-5AC5FB427654}" type="pres">
      <dgm:prSet presAssocID="{3B5FAB0E-8B92-4BD6-A4F5-91CABFF434B4}" presName="sp" presStyleCnt="0"/>
      <dgm:spPr/>
      <dgm:t>
        <a:bodyPr/>
        <a:lstStyle/>
        <a:p>
          <a:endParaRPr lang="en-MY"/>
        </a:p>
      </dgm:t>
    </dgm:pt>
    <dgm:pt modelId="{DB283F01-2CF1-442B-8EA1-BE6690C97A40}" type="pres">
      <dgm:prSet presAssocID="{F409D9E0-2F6B-4FCF-9C44-2A2072233655}" presName="linNode" presStyleCnt="0"/>
      <dgm:spPr/>
      <dgm:t>
        <a:bodyPr/>
        <a:lstStyle/>
        <a:p>
          <a:endParaRPr lang="en-MY"/>
        </a:p>
      </dgm:t>
    </dgm:pt>
    <dgm:pt modelId="{0866A64C-62A7-42BF-825D-8A4778A733E8}" type="pres">
      <dgm:prSet presAssocID="{F409D9E0-2F6B-4FCF-9C44-2A2072233655}" presName="parentText" presStyleLbl="node1" presStyleIdx="4" presStyleCnt="6" custScaleX="100617" custScaleY="71885" custLinFactNeighborY="2507">
        <dgm:presLayoutVars>
          <dgm:chMax val="1"/>
          <dgm:bulletEnabled val="1"/>
        </dgm:presLayoutVars>
      </dgm:prSet>
      <dgm:spPr/>
      <dgm:t>
        <a:bodyPr/>
        <a:lstStyle/>
        <a:p>
          <a:endParaRPr lang="en-US"/>
        </a:p>
      </dgm:t>
    </dgm:pt>
    <dgm:pt modelId="{E799BC82-2763-4D32-A8FB-9F4DD63B972A}" type="pres">
      <dgm:prSet presAssocID="{6909FEB5-67CF-4429-B8DB-8DA41BB01E8B}" presName="sp" presStyleCnt="0"/>
      <dgm:spPr/>
      <dgm:t>
        <a:bodyPr/>
        <a:lstStyle/>
        <a:p>
          <a:endParaRPr lang="en-MY"/>
        </a:p>
      </dgm:t>
    </dgm:pt>
    <dgm:pt modelId="{3FF15FEB-4CA7-4DE6-BC58-C377F5281F11}" type="pres">
      <dgm:prSet presAssocID="{EA5116D0-211C-4137-95E8-ADC98575FC85}" presName="linNode" presStyleCnt="0"/>
      <dgm:spPr/>
      <dgm:t>
        <a:bodyPr/>
        <a:lstStyle/>
        <a:p>
          <a:endParaRPr lang="en-MY"/>
        </a:p>
      </dgm:t>
    </dgm:pt>
    <dgm:pt modelId="{42C4ED3E-DDD9-4388-840A-854BCF969F1E}" type="pres">
      <dgm:prSet presAssocID="{EA5116D0-211C-4137-95E8-ADC98575FC85}" presName="parentText" presStyleLbl="node1" presStyleIdx="5" presStyleCnt="6">
        <dgm:presLayoutVars>
          <dgm:chMax val="1"/>
          <dgm:bulletEnabled val="1"/>
        </dgm:presLayoutVars>
      </dgm:prSet>
      <dgm:spPr/>
      <dgm:t>
        <a:bodyPr/>
        <a:lstStyle/>
        <a:p>
          <a:endParaRPr lang="en-US"/>
        </a:p>
      </dgm:t>
    </dgm:pt>
  </dgm:ptLst>
  <dgm:cxnLst>
    <dgm:cxn modelId="{9BD84696-FD7B-4E93-A885-7F603080B132}" srcId="{BF1A19A8-AF6A-4800-9AFF-5BEE5FFB4226}" destId="{F409D9E0-2F6B-4FCF-9C44-2A2072233655}" srcOrd="4" destOrd="0" parTransId="{7B1C9492-ED37-48EC-9E31-6B6DB23833E2}" sibTransId="{6909FEB5-67CF-4429-B8DB-8DA41BB01E8B}"/>
    <dgm:cxn modelId="{B846DE8A-6D79-478D-A0A2-7197C6D7B8E0}" type="presOf" srcId="{248211F7-D005-4DD7-BA22-2EE73E691ECA}" destId="{A183CBD1-1F0F-4F7C-8805-CB6E3EE68BD8}" srcOrd="0" destOrd="0" presId="urn:microsoft.com/office/officeart/2005/8/layout/vList5"/>
    <dgm:cxn modelId="{ACF6925F-E7FB-463A-87EC-C6794E9DD8AA}" type="presOf" srcId="{A7765C21-AE07-4846-B7FE-6D44BE2F4295}" destId="{BCF2F0BE-4272-4FA7-BF37-CA66A16B2834}" srcOrd="0" destOrd="0" presId="urn:microsoft.com/office/officeart/2005/8/layout/vList5"/>
    <dgm:cxn modelId="{EFE3ADF7-459A-426D-B36F-AEB19C91CAA2}" type="presOf" srcId="{EA5116D0-211C-4137-95E8-ADC98575FC85}" destId="{42C4ED3E-DDD9-4388-840A-854BCF969F1E}" srcOrd="0" destOrd="0" presId="urn:microsoft.com/office/officeart/2005/8/layout/vList5"/>
    <dgm:cxn modelId="{B155779C-5516-4A61-9D85-FAFC541BF38B}" type="presOf" srcId="{BF1A19A8-AF6A-4800-9AFF-5BEE5FFB4226}" destId="{5AACCE2B-5A35-43D0-8E31-D4F307AAB491}" srcOrd="0" destOrd="0" presId="urn:microsoft.com/office/officeart/2005/8/layout/vList5"/>
    <dgm:cxn modelId="{0CCF50FD-C8EE-4420-B064-2A9C77BF94B1}" type="presOf" srcId="{775115D1-A433-4E31-A569-75AC1D65D602}" destId="{9D0D2DC2-C5BA-4431-A81E-C50DB3FBB079}" srcOrd="0" destOrd="0" presId="urn:microsoft.com/office/officeart/2005/8/layout/vList5"/>
    <dgm:cxn modelId="{C7E76B30-C43C-4C51-9E8A-83791722DA88}" srcId="{C9C84271-376B-4C30-B0C4-90F21B062C74}" destId="{FD78C01A-D9A7-495B-80FA-69E784B66A1C}" srcOrd="0" destOrd="0" parTransId="{FB330BBD-A6DE-4585-9420-ED710A9DA9FF}" sibTransId="{CA543276-0C52-4F3D-BA39-5BECFA4DEA94}"/>
    <dgm:cxn modelId="{8E3C5FDE-0028-4723-BE04-DB855B9FB8DD}" srcId="{248211F7-D005-4DD7-BA22-2EE73E691ECA}" destId="{775115D1-A433-4E31-A569-75AC1D65D602}" srcOrd="0" destOrd="0" parTransId="{36043422-899F-4F0F-AD97-94BD5970A16B}" sibTransId="{02CE9554-BF26-40EF-AF1C-4296A14F9DD5}"/>
    <dgm:cxn modelId="{FA2337D1-776F-4E05-9AE0-2DD92DBBD1AC}" srcId="{BF1A19A8-AF6A-4800-9AFF-5BEE5FFB4226}" destId="{A7765C21-AE07-4846-B7FE-6D44BE2F4295}" srcOrd="3" destOrd="0" parTransId="{3E11DAC1-8772-4105-B480-1D02AAECC20A}" sibTransId="{3B5FAB0E-8B92-4BD6-A4F5-91CABFF434B4}"/>
    <dgm:cxn modelId="{1E1AA223-EAF0-4DFC-8037-FE0EC7F17FDA}" srcId="{BF1A19A8-AF6A-4800-9AFF-5BEE5FFB4226}" destId="{456E7DB5-2816-49E4-AED8-D0AC08E55FCE}" srcOrd="0" destOrd="0" parTransId="{D353CAEA-E5CB-4DAE-A1DB-D4D82C96BBFE}" sibTransId="{4F5E40AA-6E6A-4265-A054-6B5EC984D2EC}"/>
    <dgm:cxn modelId="{DE7DDA9D-241F-4BC2-8BE3-8033D20DC754}" srcId="{456E7DB5-2816-49E4-AED8-D0AC08E55FCE}" destId="{74E7CBE9-3AE1-440C-B57F-EC3AEAD03C43}" srcOrd="0" destOrd="0" parTransId="{1829B24D-DA8A-45E0-B553-BA30033AF201}" sibTransId="{A69F3DD8-CF0F-4B44-8945-9EEC47A44F92}"/>
    <dgm:cxn modelId="{061BEC1F-53BB-4A77-A72F-022066EE3A0F}" type="presOf" srcId="{C9C84271-376B-4C30-B0C4-90F21B062C74}" destId="{10AB1DF1-90FC-4001-8973-225F464379D6}" srcOrd="0" destOrd="0" presId="urn:microsoft.com/office/officeart/2005/8/layout/vList5"/>
    <dgm:cxn modelId="{F475BF38-A52B-469A-877F-38958BDE4D51}" srcId="{BF1A19A8-AF6A-4800-9AFF-5BEE5FFB4226}" destId="{C9C84271-376B-4C30-B0C4-90F21B062C74}" srcOrd="2" destOrd="0" parTransId="{B19EBCBC-98FD-4F72-AAC4-5A2579A86B78}" sibTransId="{A33EDB7A-1A8C-4264-9A59-BC28A7FFF18A}"/>
    <dgm:cxn modelId="{AD4C42BE-7600-4B11-A1A4-336EEF5C7783}" srcId="{BF1A19A8-AF6A-4800-9AFF-5BEE5FFB4226}" destId="{248211F7-D005-4DD7-BA22-2EE73E691ECA}" srcOrd="1" destOrd="0" parTransId="{0EB65B1C-095E-4B6F-A1E1-669C20FA7CF7}" sibTransId="{47C82737-6364-4B8B-9A38-175BC627435D}"/>
    <dgm:cxn modelId="{D60F4F8F-B2BA-4670-A5E1-4372A52AB1C7}" type="presOf" srcId="{456E7DB5-2816-49E4-AED8-D0AC08E55FCE}" destId="{D8F44DFB-AA70-43E4-97F2-4BBF52781979}" srcOrd="0" destOrd="0" presId="urn:microsoft.com/office/officeart/2005/8/layout/vList5"/>
    <dgm:cxn modelId="{6F49260B-DD00-49FC-9D48-60FA5E5096A1}" type="presOf" srcId="{FD78C01A-D9A7-495B-80FA-69E784B66A1C}" destId="{0F3BFCC5-F1B3-4AEE-9BDC-D8C55E37029A}" srcOrd="0" destOrd="0" presId="urn:microsoft.com/office/officeart/2005/8/layout/vList5"/>
    <dgm:cxn modelId="{C1A9139C-6287-42CB-9D8E-3F65FD6ACABF}" type="presOf" srcId="{74E7CBE9-3AE1-440C-B57F-EC3AEAD03C43}" destId="{28471015-4C85-4BEB-81B1-9178A23AA748}" srcOrd="0" destOrd="0" presId="urn:microsoft.com/office/officeart/2005/8/layout/vList5"/>
    <dgm:cxn modelId="{078A31C1-70F4-4188-85D1-469AFCDCC9CB}" srcId="{BF1A19A8-AF6A-4800-9AFF-5BEE5FFB4226}" destId="{EA5116D0-211C-4137-95E8-ADC98575FC85}" srcOrd="5" destOrd="0" parTransId="{EADB68CD-94E4-452A-9CDB-1494CFE07EF5}" sibTransId="{74B29E9C-F259-437B-AAEA-2A9CCBB85A7F}"/>
    <dgm:cxn modelId="{1AA05761-A344-4402-B4CD-B1A51B46B75A}" type="presOf" srcId="{F409D9E0-2F6B-4FCF-9C44-2A2072233655}" destId="{0866A64C-62A7-42BF-825D-8A4778A733E8}" srcOrd="0" destOrd="0" presId="urn:microsoft.com/office/officeart/2005/8/layout/vList5"/>
    <dgm:cxn modelId="{DEA90C9A-5580-4334-B0FA-2F37D8FC04BC}" type="presParOf" srcId="{5AACCE2B-5A35-43D0-8E31-D4F307AAB491}" destId="{9770AB74-3412-4952-8E51-FCD4DD1A9FFC}" srcOrd="0" destOrd="0" presId="urn:microsoft.com/office/officeart/2005/8/layout/vList5"/>
    <dgm:cxn modelId="{64DB447B-D9F9-4C29-86F0-5733E72280B6}" type="presParOf" srcId="{9770AB74-3412-4952-8E51-FCD4DD1A9FFC}" destId="{D8F44DFB-AA70-43E4-97F2-4BBF52781979}" srcOrd="0" destOrd="0" presId="urn:microsoft.com/office/officeart/2005/8/layout/vList5"/>
    <dgm:cxn modelId="{EA9B4470-9798-477B-BE53-74EDD9EF9B32}" type="presParOf" srcId="{9770AB74-3412-4952-8E51-FCD4DD1A9FFC}" destId="{28471015-4C85-4BEB-81B1-9178A23AA748}" srcOrd="1" destOrd="0" presId="urn:microsoft.com/office/officeart/2005/8/layout/vList5"/>
    <dgm:cxn modelId="{1A823091-4D1E-49AD-8BB4-ECA534F1F774}" type="presParOf" srcId="{5AACCE2B-5A35-43D0-8E31-D4F307AAB491}" destId="{3079995F-9024-41D5-8B9B-3DF2AA00A5C7}" srcOrd="1" destOrd="0" presId="urn:microsoft.com/office/officeart/2005/8/layout/vList5"/>
    <dgm:cxn modelId="{A5393AAA-6999-4310-A1F9-73DB524BC9A5}" type="presParOf" srcId="{5AACCE2B-5A35-43D0-8E31-D4F307AAB491}" destId="{7D3FC905-0156-436C-B441-70CD4CBD8589}" srcOrd="2" destOrd="0" presId="urn:microsoft.com/office/officeart/2005/8/layout/vList5"/>
    <dgm:cxn modelId="{AE7374EF-4B35-4C73-9F19-4BED11D84079}" type="presParOf" srcId="{7D3FC905-0156-436C-B441-70CD4CBD8589}" destId="{A183CBD1-1F0F-4F7C-8805-CB6E3EE68BD8}" srcOrd="0" destOrd="0" presId="urn:microsoft.com/office/officeart/2005/8/layout/vList5"/>
    <dgm:cxn modelId="{822730E5-86B2-440D-9F6E-CFC17B84DF76}" type="presParOf" srcId="{7D3FC905-0156-436C-B441-70CD4CBD8589}" destId="{9D0D2DC2-C5BA-4431-A81E-C50DB3FBB079}" srcOrd="1" destOrd="0" presId="urn:microsoft.com/office/officeart/2005/8/layout/vList5"/>
    <dgm:cxn modelId="{5B58FEF5-1E97-4F12-8546-3689F6CD1822}" type="presParOf" srcId="{5AACCE2B-5A35-43D0-8E31-D4F307AAB491}" destId="{D8843FE0-1693-4313-8F61-7321E530D806}" srcOrd="3" destOrd="0" presId="urn:microsoft.com/office/officeart/2005/8/layout/vList5"/>
    <dgm:cxn modelId="{B07ABF8C-380C-45BB-9288-E614B723E36B}" type="presParOf" srcId="{5AACCE2B-5A35-43D0-8E31-D4F307AAB491}" destId="{64F0003A-33A8-4F09-9635-4DEEA11A070B}" srcOrd="4" destOrd="0" presId="urn:microsoft.com/office/officeart/2005/8/layout/vList5"/>
    <dgm:cxn modelId="{591E7608-3911-4355-B340-FF1F02CAF69B}" type="presParOf" srcId="{64F0003A-33A8-4F09-9635-4DEEA11A070B}" destId="{10AB1DF1-90FC-4001-8973-225F464379D6}" srcOrd="0" destOrd="0" presId="urn:microsoft.com/office/officeart/2005/8/layout/vList5"/>
    <dgm:cxn modelId="{C364F3A5-2B5B-40E7-A9E7-4EFDF8F4242B}" type="presParOf" srcId="{64F0003A-33A8-4F09-9635-4DEEA11A070B}" destId="{0F3BFCC5-F1B3-4AEE-9BDC-D8C55E37029A}" srcOrd="1" destOrd="0" presId="urn:microsoft.com/office/officeart/2005/8/layout/vList5"/>
    <dgm:cxn modelId="{8CA272E7-7670-4629-8854-93024392D922}" type="presParOf" srcId="{5AACCE2B-5A35-43D0-8E31-D4F307AAB491}" destId="{FF2FD941-CFC2-4A9E-8A60-9913B3034B5E}" srcOrd="5" destOrd="0" presId="urn:microsoft.com/office/officeart/2005/8/layout/vList5"/>
    <dgm:cxn modelId="{3AAF3912-6C22-41C8-9EAA-D5B3A1EDD4FD}" type="presParOf" srcId="{5AACCE2B-5A35-43D0-8E31-D4F307AAB491}" destId="{D006128F-1832-43DD-87EB-72C89EA4985F}" srcOrd="6" destOrd="0" presId="urn:microsoft.com/office/officeart/2005/8/layout/vList5"/>
    <dgm:cxn modelId="{56BDC45C-3D9C-4DA0-8D00-4F4950B0E79F}" type="presParOf" srcId="{D006128F-1832-43DD-87EB-72C89EA4985F}" destId="{BCF2F0BE-4272-4FA7-BF37-CA66A16B2834}" srcOrd="0" destOrd="0" presId="urn:microsoft.com/office/officeart/2005/8/layout/vList5"/>
    <dgm:cxn modelId="{66A56B3B-7408-4BB2-8DA9-E75701482D2E}" type="presParOf" srcId="{5AACCE2B-5A35-43D0-8E31-D4F307AAB491}" destId="{CD783AA6-F895-4575-BB4C-5AC5FB427654}" srcOrd="7" destOrd="0" presId="urn:microsoft.com/office/officeart/2005/8/layout/vList5"/>
    <dgm:cxn modelId="{7F783D09-E47B-408F-8E1E-3966AC10323D}" type="presParOf" srcId="{5AACCE2B-5A35-43D0-8E31-D4F307AAB491}" destId="{DB283F01-2CF1-442B-8EA1-BE6690C97A40}" srcOrd="8" destOrd="0" presId="urn:microsoft.com/office/officeart/2005/8/layout/vList5"/>
    <dgm:cxn modelId="{9649C692-E1BA-4A3D-8C49-6CF663102CB9}" type="presParOf" srcId="{DB283F01-2CF1-442B-8EA1-BE6690C97A40}" destId="{0866A64C-62A7-42BF-825D-8A4778A733E8}" srcOrd="0" destOrd="0" presId="urn:microsoft.com/office/officeart/2005/8/layout/vList5"/>
    <dgm:cxn modelId="{F9FB92EC-7146-4E6A-889A-BCB50DF416A4}" type="presParOf" srcId="{5AACCE2B-5A35-43D0-8E31-D4F307AAB491}" destId="{E799BC82-2763-4D32-A8FB-9F4DD63B972A}" srcOrd="9" destOrd="0" presId="urn:microsoft.com/office/officeart/2005/8/layout/vList5"/>
    <dgm:cxn modelId="{F2E44A9F-0298-4850-B090-16A28D3A88DF}" type="presParOf" srcId="{5AACCE2B-5A35-43D0-8E31-D4F307AAB491}" destId="{3FF15FEB-4CA7-4DE6-BC58-C377F5281F11}" srcOrd="10" destOrd="0" presId="urn:microsoft.com/office/officeart/2005/8/layout/vList5"/>
    <dgm:cxn modelId="{953FD128-1594-483A-B494-7DC72FB41C13}" type="presParOf" srcId="{3FF15FEB-4CA7-4DE6-BC58-C377F5281F11}" destId="{42C4ED3E-DDD9-4388-840A-854BCF969F1E}" srcOrd="0" destOrd="0" presId="urn:microsoft.com/office/officeart/2005/8/layout/vList5"/>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58F2A502-44EB-402B-BF39-BADB099B6AE5}" type="doc">
      <dgm:prSet loTypeId="urn:microsoft.com/office/officeart/2005/8/layout/process2" loCatId="process" qsTypeId="urn:microsoft.com/office/officeart/2005/8/quickstyle/simple3" qsCatId="simple" csTypeId="urn:microsoft.com/office/officeart/2005/8/colors/colorful3" csCatId="colorful" phldr="1"/>
      <dgm:spPr/>
    </dgm:pt>
    <dgm:pt modelId="{CD24B037-9502-4178-AC1C-1213D064982B}">
      <dgm:prSet phldrT="[Text]"/>
      <dgm:spPr/>
      <dgm:t>
        <a:bodyPr/>
        <a:lstStyle/>
        <a:p>
          <a:r>
            <a:rPr lang="en-US" dirty="0" smtClean="0"/>
            <a:t>Controlled Vega</a:t>
          </a:r>
          <a:endParaRPr lang="en-MY" dirty="0"/>
        </a:p>
      </dgm:t>
    </dgm:pt>
    <dgm:pt modelId="{765FDFAB-D081-484B-B089-0E3BC99B0244}" type="parTrans" cxnId="{6197C75A-F8E5-4936-AD3A-7AA4460DB27F}">
      <dgm:prSet/>
      <dgm:spPr/>
      <dgm:t>
        <a:bodyPr/>
        <a:lstStyle/>
        <a:p>
          <a:endParaRPr lang="en-MY"/>
        </a:p>
      </dgm:t>
    </dgm:pt>
    <dgm:pt modelId="{DB3F02C8-2D40-481B-8891-AB4977900C90}" type="sibTrans" cxnId="{6197C75A-F8E5-4936-AD3A-7AA4460DB27F}">
      <dgm:prSet/>
      <dgm:spPr/>
      <dgm:t>
        <a:bodyPr/>
        <a:lstStyle/>
        <a:p>
          <a:endParaRPr lang="en-MY"/>
        </a:p>
      </dgm:t>
    </dgm:pt>
    <dgm:pt modelId="{E08C7B72-023D-4AF7-9807-F3C2D1B12E3E}">
      <dgm:prSet phldrT="[Text]"/>
      <dgm:spPr/>
      <dgm:t>
        <a:bodyPr/>
        <a:lstStyle/>
        <a:p>
          <a:r>
            <a:rPr lang="en-US" dirty="0" smtClean="0"/>
            <a:t>Favorable Elements </a:t>
          </a:r>
          <a:endParaRPr lang="en-MY" dirty="0"/>
        </a:p>
      </dgm:t>
    </dgm:pt>
    <dgm:pt modelId="{4AE47FFD-0AFD-481A-A59B-8F1DD7D05BA2}" type="parTrans" cxnId="{24EFD1BD-1652-4A83-913B-7C614DDF9EFB}">
      <dgm:prSet/>
      <dgm:spPr/>
      <dgm:t>
        <a:bodyPr/>
        <a:lstStyle/>
        <a:p>
          <a:endParaRPr lang="en-MY"/>
        </a:p>
      </dgm:t>
    </dgm:pt>
    <dgm:pt modelId="{0B9A42CA-A11B-44B2-97D3-4C1079552547}" type="sibTrans" cxnId="{24EFD1BD-1652-4A83-913B-7C614DDF9EFB}">
      <dgm:prSet/>
      <dgm:spPr/>
      <dgm:t>
        <a:bodyPr/>
        <a:lstStyle/>
        <a:p>
          <a:endParaRPr lang="en-MY"/>
        </a:p>
      </dgm:t>
    </dgm:pt>
    <dgm:pt modelId="{B2428EA1-4978-47DB-ADC3-D78EBF9D0602}" type="pres">
      <dgm:prSet presAssocID="{58F2A502-44EB-402B-BF39-BADB099B6AE5}" presName="linearFlow" presStyleCnt="0">
        <dgm:presLayoutVars>
          <dgm:resizeHandles val="exact"/>
        </dgm:presLayoutVars>
      </dgm:prSet>
      <dgm:spPr/>
    </dgm:pt>
    <dgm:pt modelId="{27ECFD86-7CEE-452D-A02D-66C073C394E9}" type="pres">
      <dgm:prSet presAssocID="{CD24B037-9502-4178-AC1C-1213D064982B}" presName="node" presStyleLbl="node1" presStyleIdx="0" presStyleCnt="2" custLinFactY="10922" custLinFactNeighborX="-54192" custLinFactNeighborY="100000">
        <dgm:presLayoutVars>
          <dgm:bulletEnabled val="1"/>
        </dgm:presLayoutVars>
      </dgm:prSet>
      <dgm:spPr/>
      <dgm:t>
        <a:bodyPr/>
        <a:lstStyle/>
        <a:p>
          <a:endParaRPr lang="en-MY"/>
        </a:p>
      </dgm:t>
    </dgm:pt>
    <dgm:pt modelId="{CCE0C02A-C41D-4BA7-9864-660115C0A09C}" type="pres">
      <dgm:prSet presAssocID="{DB3F02C8-2D40-481B-8891-AB4977900C90}" presName="sibTrans" presStyleLbl="sibTrans2D1" presStyleIdx="0" presStyleCnt="1"/>
      <dgm:spPr/>
      <dgm:t>
        <a:bodyPr/>
        <a:lstStyle/>
        <a:p>
          <a:endParaRPr lang="en-MY"/>
        </a:p>
      </dgm:t>
    </dgm:pt>
    <dgm:pt modelId="{4A572B13-8561-42F6-BC46-604B71E2D5E7}" type="pres">
      <dgm:prSet presAssocID="{DB3F02C8-2D40-481B-8891-AB4977900C90}" presName="connectorText" presStyleLbl="sibTrans2D1" presStyleIdx="0" presStyleCnt="1"/>
      <dgm:spPr/>
      <dgm:t>
        <a:bodyPr/>
        <a:lstStyle/>
        <a:p>
          <a:endParaRPr lang="en-MY"/>
        </a:p>
      </dgm:t>
    </dgm:pt>
    <dgm:pt modelId="{68A362F5-E778-43DB-A181-6C9B9130F6C0}" type="pres">
      <dgm:prSet presAssocID="{E08C7B72-023D-4AF7-9807-F3C2D1B12E3E}" presName="node" presStyleLbl="node1" presStyleIdx="1" presStyleCnt="2" custLinFactY="-40925" custLinFactNeighborX="62629" custLinFactNeighborY="-100000">
        <dgm:presLayoutVars>
          <dgm:bulletEnabled val="1"/>
        </dgm:presLayoutVars>
      </dgm:prSet>
      <dgm:spPr/>
      <dgm:t>
        <a:bodyPr/>
        <a:lstStyle/>
        <a:p>
          <a:endParaRPr lang="en-MY"/>
        </a:p>
      </dgm:t>
    </dgm:pt>
  </dgm:ptLst>
  <dgm:cxnLst>
    <dgm:cxn modelId="{7DFEB8A1-DCDD-4D9A-98A9-CDBE496AF04B}" type="presOf" srcId="{CD24B037-9502-4178-AC1C-1213D064982B}" destId="{27ECFD86-7CEE-452D-A02D-66C073C394E9}" srcOrd="0" destOrd="0" presId="urn:microsoft.com/office/officeart/2005/8/layout/process2"/>
    <dgm:cxn modelId="{24EFD1BD-1652-4A83-913B-7C614DDF9EFB}" srcId="{58F2A502-44EB-402B-BF39-BADB099B6AE5}" destId="{E08C7B72-023D-4AF7-9807-F3C2D1B12E3E}" srcOrd="1" destOrd="0" parTransId="{4AE47FFD-0AFD-481A-A59B-8F1DD7D05BA2}" sibTransId="{0B9A42CA-A11B-44B2-97D3-4C1079552547}"/>
    <dgm:cxn modelId="{A9455907-6B7A-4B54-B992-C932B30E7D17}" type="presOf" srcId="{58F2A502-44EB-402B-BF39-BADB099B6AE5}" destId="{B2428EA1-4978-47DB-ADC3-D78EBF9D0602}" srcOrd="0" destOrd="0" presId="urn:microsoft.com/office/officeart/2005/8/layout/process2"/>
    <dgm:cxn modelId="{0952B367-BEBE-4792-9109-53E88EC40E63}" type="presOf" srcId="{DB3F02C8-2D40-481B-8891-AB4977900C90}" destId="{CCE0C02A-C41D-4BA7-9864-660115C0A09C}" srcOrd="0" destOrd="0" presId="urn:microsoft.com/office/officeart/2005/8/layout/process2"/>
    <dgm:cxn modelId="{A2F20548-D497-48C3-AE87-E5454C87D832}" type="presOf" srcId="{DB3F02C8-2D40-481B-8891-AB4977900C90}" destId="{4A572B13-8561-42F6-BC46-604B71E2D5E7}" srcOrd="1" destOrd="0" presId="urn:microsoft.com/office/officeart/2005/8/layout/process2"/>
    <dgm:cxn modelId="{6197C75A-F8E5-4936-AD3A-7AA4460DB27F}" srcId="{58F2A502-44EB-402B-BF39-BADB099B6AE5}" destId="{CD24B037-9502-4178-AC1C-1213D064982B}" srcOrd="0" destOrd="0" parTransId="{765FDFAB-D081-484B-B089-0E3BC99B0244}" sibTransId="{DB3F02C8-2D40-481B-8891-AB4977900C90}"/>
    <dgm:cxn modelId="{9A0BDD45-824F-418E-98B9-6A9E50AB71B4}" type="presOf" srcId="{E08C7B72-023D-4AF7-9807-F3C2D1B12E3E}" destId="{68A362F5-E778-43DB-A181-6C9B9130F6C0}" srcOrd="0" destOrd="0" presId="urn:microsoft.com/office/officeart/2005/8/layout/process2"/>
    <dgm:cxn modelId="{2CF2907F-37C5-41D4-AC8E-F955CE3A7354}" type="presParOf" srcId="{B2428EA1-4978-47DB-ADC3-D78EBF9D0602}" destId="{27ECFD86-7CEE-452D-A02D-66C073C394E9}" srcOrd="0" destOrd="0" presId="urn:microsoft.com/office/officeart/2005/8/layout/process2"/>
    <dgm:cxn modelId="{9A50B151-05F6-44E7-B7D8-6CFF26F0202D}" type="presParOf" srcId="{B2428EA1-4978-47DB-ADC3-D78EBF9D0602}" destId="{CCE0C02A-C41D-4BA7-9864-660115C0A09C}" srcOrd="1" destOrd="0" presId="urn:microsoft.com/office/officeart/2005/8/layout/process2"/>
    <dgm:cxn modelId="{5C73BBBD-2E8F-40D8-A609-4E17685C173B}" type="presParOf" srcId="{CCE0C02A-C41D-4BA7-9864-660115C0A09C}" destId="{4A572B13-8561-42F6-BC46-604B71E2D5E7}" srcOrd="0" destOrd="0" presId="urn:microsoft.com/office/officeart/2005/8/layout/process2"/>
    <dgm:cxn modelId="{D5B529EF-4582-465A-9EAF-EA05AEFC2060}" type="presParOf" srcId="{B2428EA1-4978-47DB-ADC3-D78EBF9D0602}" destId="{68A362F5-E778-43DB-A181-6C9B9130F6C0}" srcOrd="2" destOrd="0" presId="urn:microsoft.com/office/officeart/2005/8/layout/process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DC503E8-24A3-4F58-8547-CD7238715175}">
      <dsp:nvSpPr>
        <dsp:cNvPr id="0" name=""/>
        <dsp:cNvSpPr/>
      </dsp:nvSpPr>
      <dsp:spPr>
        <a:xfrm>
          <a:off x="0" y="380996"/>
          <a:ext cx="8839200" cy="1881187"/>
        </a:xfrm>
        <a:prstGeom prst="roundRect">
          <a:avLst>
            <a:gd name="adj" fmla="val 100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a:lnSpc>
              <a:spcPct val="90000"/>
            </a:lnSpc>
            <a:spcBef>
              <a:spcPct val="0"/>
            </a:spcBef>
            <a:spcAft>
              <a:spcPct val="35000"/>
            </a:spcAft>
          </a:pPr>
          <a:r>
            <a:rPr lang="en-US" sz="1900" kern="1200" dirty="0" smtClean="0"/>
            <a:t> </a:t>
          </a:r>
          <a:r>
            <a:rPr lang="en-US" sz="3200" kern="1200" dirty="0" smtClean="0"/>
            <a:t>VERBAL</a:t>
          </a:r>
        </a:p>
        <a:p>
          <a:pPr lvl="0" algn="l" defTabSz="844550">
            <a:lnSpc>
              <a:spcPct val="90000"/>
            </a:lnSpc>
            <a:spcBef>
              <a:spcPct val="0"/>
            </a:spcBef>
            <a:spcAft>
              <a:spcPct val="35000"/>
            </a:spcAft>
          </a:pPr>
          <a:r>
            <a:rPr lang="en-US" sz="3200" kern="1200" dirty="0" smtClean="0"/>
            <a:t>	WORDS</a:t>
          </a:r>
          <a:endParaRPr lang="en-US" sz="3200" kern="1200" dirty="0"/>
        </a:p>
      </dsp:txBody>
      <dsp:txXfrm>
        <a:off x="1955958" y="380996"/>
        <a:ext cx="6883241" cy="1881187"/>
      </dsp:txXfrm>
    </dsp:sp>
    <dsp:sp modelId="{3001C7F0-6FBF-495D-A5E9-CF630E33B7BB}">
      <dsp:nvSpPr>
        <dsp:cNvPr id="0" name=""/>
        <dsp:cNvSpPr/>
      </dsp:nvSpPr>
      <dsp:spPr>
        <a:xfrm>
          <a:off x="0" y="533399"/>
          <a:ext cx="1827681" cy="1300969"/>
        </a:xfrm>
        <a:prstGeom prst="roundRect">
          <a:avLst>
            <a:gd name="adj" fmla="val 10000"/>
          </a:avLst>
        </a:prstGeom>
        <a:blipFill rotWithShape="0">
          <a:blip xmlns:r="http://schemas.openxmlformats.org/officeDocument/2006/relationships" r:embed="rId1"/>
          <a:stretch>
            <a:fillRect/>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3CA0B5C6-27EF-4FC8-B4FC-EFD2F8A32A59}">
      <dsp:nvSpPr>
        <dsp:cNvPr id="0" name=""/>
        <dsp:cNvSpPr/>
      </dsp:nvSpPr>
      <dsp:spPr>
        <a:xfrm>
          <a:off x="0" y="2286000"/>
          <a:ext cx="8839200" cy="1881187"/>
        </a:xfrm>
        <a:prstGeom prst="roundRect">
          <a:avLst>
            <a:gd name="adj" fmla="val 10000"/>
          </a:avLst>
        </a:prstGeom>
        <a:gradFill rotWithShape="0">
          <a:gsLst>
            <a:gs pos="0">
              <a:schemeClr val="accent3">
                <a:hueOff val="5625132"/>
                <a:satOff val="-8440"/>
                <a:lumOff val="-1373"/>
                <a:alphaOff val="0"/>
                <a:shade val="51000"/>
                <a:satMod val="130000"/>
              </a:schemeClr>
            </a:gs>
            <a:gs pos="80000">
              <a:schemeClr val="accent3">
                <a:hueOff val="5625132"/>
                <a:satOff val="-8440"/>
                <a:lumOff val="-1373"/>
                <a:alphaOff val="0"/>
                <a:shade val="93000"/>
                <a:satMod val="130000"/>
              </a:schemeClr>
            </a:gs>
            <a:gs pos="100000">
              <a:schemeClr val="accent3">
                <a:hueOff val="5625132"/>
                <a:satOff val="-8440"/>
                <a:lumOff val="-1373"/>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en-US" sz="3200" kern="1200" dirty="0" smtClean="0"/>
            <a:t>MENTAL</a:t>
          </a:r>
        </a:p>
        <a:p>
          <a:pPr lvl="0" algn="l" defTabSz="1422400">
            <a:lnSpc>
              <a:spcPct val="90000"/>
            </a:lnSpc>
            <a:spcBef>
              <a:spcPct val="0"/>
            </a:spcBef>
            <a:spcAft>
              <a:spcPct val="35000"/>
            </a:spcAft>
          </a:pPr>
          <a:r>
            <a:rPr lang="en-US" sz="3200" kern="1200" dirty="0" smtClean="0"/>
            <a:t>	MIND	</a:t>
          </a:r>
        </a:p>
        <a:p>
          <a:pPr lvl="0" algn="l" defTabSz="1422400">
            <a:lnSpc>
              <a:spcPct val="90000"/>
            </a:lnSpc>
            <a:spcBef>
              <a:spcPct val="0"/>
            </a:spcBef>
            <a:spcAft>
              <a:spcPct val="35000"/>
            </a:spcAft>
          </a:pPr>
          <a:r>
            <a:rPr lang="en-US" sz="3200" kern="1200" dirty="0" smtClean="0"/>
            <a:t>               ANGER</a:t>
          </a:r>
          <a:endParaRPr lang="en-US" sz="3200" kern="1200" dirty="0"/>
        </a:p>
      </dsp:txBody>
      <dsp:txXfrm>
        <a:off x="1955958" y="2286000"/>
        <a:ext cx="6883241" cy="1881187"/>
      </dsp:txXfrm>
    </dsp:sp>
    <dsp:sp modelId="{CF0E2286-FD96-4310-854E-8F93C000C384}">
      <dsp:nvSpPr>
        <dsp:cNvPr id="0" name=""/>
        <dsp:cNvSpPr/>
      </dsp:nvSpPr>
      <dsp:spPr>
        <a:xfrm>
          <a:off x="188118" y="2257424"/>
          <a:ext cx="1767840" cy="1504949"/>
        </a:xfrm>
        <a:prstGeom prst="roundRect">
          <a:avLst>
            <a:gd name="adj" fmla="val 10000"/>
          </a:avLst>
        </a:prstGeom>
        <a:blipFill rotWithShape="0">
          <a:blip xmlns:r="http://schemas.openxmlformats.org/officeDocument/2006/relationships" r:embed="rId2"/>
          <a:stretch>
            <a:fillRect/>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8FBD7E78-C0E8-4BF4-B8CA-CE591A6616FB}">
      <dsp:nvSpPr>
        <dsp:cNvPr id="0" name=""/>
        <dsp:cNvSpPr/>
      </dsp:nvSpPr>
      <dsp:spPr>
        <a:xfrm>
          <a:off x="0" y="4138612"/>
          <a:ext cx="8839200" cy="1881187"/>
        </a:xfrm>
        <a:prstGeom prst="roundRect">
          <a:avLst>
            <a:gd name="adj" fmla="val 10000"/>
          </a:avLst>
        </a:prstGeom>
        <a:gradFill rotWithShape="0">
          <a:gsLst>
            <a:gs pos="0">
              <a:schemeClr val="accent3">
                <a:hueOff val="11250264"/>
                <a:satOff val="-16880"/>
                <a:lumOff val="-2745"/>
                <a:alphaOff val="0"/>
                <a:shade val="51000"/>
                <a:satMod val="130000"/>
              </a:schemeClr>
            </a:gs>
            <a:gs pos="80000">
              <a:schemeClr val="accent3">
                <a:hueOff val="11250264"/>
                <a:satOff val="-16880"/>
                <a:lumOff val="-2745"/>
                <a:alphaOff val="0"/>
                <a:shade val="93000"/>
                <a:satMod val="130000"/>
              </a:schemeClr>
            </a:gs>
            <a:gs pos="100000">
              <a:schemeClr val="accent3">
                <a:hueOff val="11250264"/>
                <a:satOff val="-16880"/>
                <a:lumOff val="-2745"/>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endParaRPr lang="en-US" sz="3200" kern="1200" dirty="0" smtClean="0"/>
        </a:p>
        <a:p>
          <a:pPr lvl="0" algn="l" defTabSz="1422400">
            <a:lnSpc>
              <a:spcPct val="90000"/>
            </a:lnSpc>
            <a:spcBef>
              <a:spcPct val="0"/>
            </a:spcBef>
            <a:spcAft>
              <a:spcPct val="35000"/>
            </a:spcAft>
          </a:pPr>
          <a:r>
            <a:rPr lang="en-US" sz="2800" kern="1200" dirty="0" smtClean="0"/>
            <a:t>PHYSICAL</a:t>
          </a:r>
        </a:p>
        <a:p>
          <a:pPr lvl="0" algn="l" defTabSz="1422400">
            <a:lnSpc>
              <a:spcPct val="90000"/>
            </a:lnSpc>
            <a:spcBef>
              <a:spcPct val="0"/>
            </a:spcBef>
            <a:spcAft>
              <a:spcPct val="35000"/>
            </a:spcAft>
          </a:pPr>
          <a:r>
            <a:rPr lang="en-US" sz="2800" kern="1200" dirty="0" smtClean="0"/>
            <a:t>	TONGUE</a:t>
          </a:r>
        </a:p>
        <a:p>
          <a:pPr lvl="0" algn="l" defTabSz="1422400">
            <a:lnSpc>
              <a:spcPct val="90000"/>
            </a:lnSpc>
            <a:spcBef>
              <a:spcPct val="0"/>
            </a:spcBef>
            <a:spcAft>
              <a:spcPct val="35000"/>
            </a:spcAft>
          </a:pPr>
          <a:r>
            <a:rPr lang="en-US" sz="2800" kern="1200" dirty="0" smtClean="0"/>
            <a:t>	BELLY</a:t>
          </a:r>
        </a:p>
        <a:p>
          <a:pPr lvl="0" algn="l" defTabSz="1422400">
            <a:lnSpc>
              <a:spcPct val="90000"/>
            </a:lnSpc>
            <a:spcBef>
              <a:spcPct val="0"/>
            </a:spcBef>
            <a:spcAft>
              <a:spcPct val="35000"/>
            </a:spcAft>
          </a:pPr>
          <a:r>
            <a:rPr lang="en-US" sz="2800" kern="1200" dirty="0" smtClean="0"/>
            <a:t>	GENITAL</a:t>
          </a:r>
        </a:p>
        <a:p>
          <a:pPr lvl="0" algn="l" defTabSz="1422400">
            <a:lnSpc>
              <a:spcPct val="90000"/>
            </a:lnSpc>
            <a:spcBef>
              <a:spcPct val="0"/>
            </a:spcBef>
            <a:spcAft>
              <a:spcPct val="35000"/>
            </a:spcAft>
          </a:pPr>
          <a:endParaRPr lang="en-US" sz="1900" kern="1200" dirty="0"/>
        </a:p>
      </dsp:txBody>
      <dsp:txXfrm>
        <a:off x="1955958" y="4138612"/>
        <a:ext cx="6883241" cy="1881187"/>
      </dsp:txXfrm>
    </dsp:sp>
    <dsp:sp modelId="{CF6ED909-B12E-474D-9DA7-8604EB8202E0}">
      <dsp:nvSpPr>
        <dsp:cNvPr id="0" name=""/>
        <dsp:cNvSpPr/>
      </dsp:nvSpPr>
      <dsp:spPr>
        <a:xfrm>
          <a:off x="188118" y="4326731"/>
          <a:ext cx="1767840" cy="1504949"/>
        </a:xfrm>
        <a:prstGeom prst="roundRect">
          <a:avLst>
            <a:gd name="adj" fmla="val 10000"/>
          </a:avLst>
        </a:prstGeom>
        <a:blipFill rotWithShape="0">
          <a:blip xmlns:r="http://schemas.openxmlformats.org/officeDocument/2006/relationships" r:embed="rId3"/>
          <a:stretch>
            <a:fillRect/>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D83F964-05ED-447D-8BA4-8E7BFBEC876B}">
      <dsp:nvSpPr>
        <dsp:cNvPr id="0" name=""/>
        <dsp:cNvSpPr/>
      </dsp:nvSpPr>
      <dsp:spPr>
        <a:xfrm rot="5400000">
          <a:off x="5012703" y="-1901980"/>
          <a:ext cx="1166849" cy="5266944"/>
        </a:xfrm>
        <a:prstGeom prst="round2SameRect">
          <a:avLst/>
        </a:prstGeom>
        <a:solidFill>
          <a:schemeClr val="accent3">
            <a:tint val="40000"/>
            <a:alpha val="90000"/>
            <a:hueOff val="0"/>
            <a:satOff val="0"/>
            <a:lumOff val="0"/>
            <a:alphaOff val="0"/>
          </a:schemeClr>
        </a:solidFill>
        <a:ln w="9525" cap="flat" cmpd="sng" algn="ctr">
          <a:solidFill>
            <a:schemeClr val="accent3">
              <a:tint val="40000"/>
              <a:alpha val="9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25730" tIns="62865" rIns="125730" bIns="62865" numCol="1" spcCol="1270" anchor="ctr" anchorCtr="0">
          <a:noAutofit/>
        </a:bodyPr>
        <a:lstStyle/>
        <a:p>
          <a:pPr marL="285750" lvl="1" indent="-285750" algn="l" defTabSz="1466850">
            <a:lnSpc>
              <a:spcPct val="90000"/>
            </a:lnSpc>
            <a:spcBef>
              <a:spcPct val="0"/>
            </a:spcBef>
            <a:spcAft>
              <a:spcPct val="15000"/>
            </a:spcAft>
            <a:buChar char="••"/>
          </a:pPr>
          <a:r>
            <a:rPr lang="en-US" sz="3300" kern="1200" dirty="0" smtClean="0"/>
            <a:t>Desire , Anger</a:t>
          </a:r>
          <a:endParaRPr lang="en-US" sz="3300" kern="1200" dirty="0"/>
        </a:p>
      </dsp:txBody>
      <dsp:txXfrm rot="5400000">
        <a:off x="5012703" y="-1901980"/>
        <a:ext cx="1166849" cy="5266944"/>
      </dsp:txXfrm>
    </dsp:sp>
    <dsp:sp modelId="{6A66FE4C-04EC-4598-B4B1-9B33347EA0E7}">
      <dsp:nvSpPr>
        <dsp:cNvPr id="0" name=""/>
        <dsp:cNvSpPr/>
      </dsp:nvSpPr>
      <dsp:spPr>
        <a:xfrm>
          <a:off x="0" y="2209"/>
          <a:ext cx="2962656" cy="1458562"/>
        </a:xfrm>
        <a:prstGeom prst="round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09550" tIns="104775" rIns="209550" bIns="104775" numCol="1" spcCol="1270" anchor="ctr" anchorCtr="0">
          <a:noAutofit/>
        </a:bodyPr>
        <a:lstStyle/>
        <a:p>
          <a:pPr lvl="0" algn="ctr" defTabSz="2444750">
            <a:lnSpc>
              <a:spcPct val="90000"/>
            </a:lnSpc>
            <a:spcBef>
              <a:spcPct val="0"/>
            </a:spcBef>
            <a:spcAft>
              <a:spcPct val="35000"/>
            </a:spcAft>
          </a:pPr>
          <a:r>
            <a:rPr lang="en-US" sz="5500" kern="1200" dirty="0" smtClean="0"/>
            <a:t>Mental </a:t>
          </a:r>
          <a:endParaRPr lang="en-US" sz="5500" kern="1200" dirty="0"/>
        </a:p>
      </dsp:txBody>
      <dsp:txXfrm>
        <a:off x="0" y="2209"/>
        <a:ext cx="2962656" cy="1458562"/>
      </dsp:txXfrm>
    </dsp:sp>
    <dsp:sp modelId="{242B88AF-542B-457A-A805-D41999ED6212}">
      <dsp:nvSpPr>
        <dsp:cNvPr id="0" name=""/>
        <dsp:cNvSpPr/>
      </dsp:nvSpPr>
      <dsp:spPr>
        <a:xfrm rot="5400000">
          <a:off x="5012703" y="-370490"/>
          <a:ext cx="1166849" cy="5266944"/>
        </a:xfrm>
        <a:prstGeom prst="round2SameRect">
          <a:avLst/>
        </a:prstGeom>
        <a:solidFill>
          <a:schemeClr val="accent3">
            <a:tint val="40000"/>
            <a:alpha val="90000"/>
            <a:hueOff val="5358425"/>
            <a:satOff val="-6896"/>
            <a:lumOff val="-537"/>
            <a:alphaOff val="0"/>
          </a:schemeClr>
        </a:solidFill>
        <a:ln w="9525" cap="flat" cmpd="sng" algn="ctr">
          <a:solidFill>
            <a:schemeClr val="accent3">
              <a:tint val="40000"/>
              <a:alpha val="90000"/>
              <a:hueOff val="5358425"/>
              <a:satOff val="-6896"/>
              <a:lumOff val="-537"/>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25730" tIns="62865" rIns="125730" bIns="62865" numCol="1" spcCol="1270" anchor="ctr" anchorCtr="0">
          <a:noAutofit/>
        </a:bodyPr>
        <a:lstStyle/>
        <a:p>
          <a:pPr marL="285750" lvl="1" indent="-285750" algn="l" defTabSz="1466850">
            <a:lnSpc>
              <a:spcPct val="90000"/>
            </a:lnSpc>
            <a:spcBef>
              <a:spcPct val="0"/>
            </a:spcBef>
            <a:spcAft>
              <a:spcPct val="15000"/>
            </a:spcAft>
            <a:buChar char="••"/>
          </a:pPr>
          <a:r>
            <a:rPr lang="en-US" sz="3300" kern="1200" dirty="0" smtClean="0"/>
            <a:t>Tongue , eye, ear, nose, skin</a:t>
          </a:r>
          <a:endParaRPr lang="en-US" sz="3300" kern="1200" dirty="0"/>
        </a:p>
      </dsp:txBody>
      <dsp:txXfrm rot="5400000">
        <a:off x="5012703" y="-370490"/>
        <a:ext cx="1166849" cy="5266944"/>
      </dsp:txXfrm>
    </dsp:sp>
    <dsp:sp modelId="{7ADEA103-4D95-43A3-AD63-787AE35D3DFF}">
      <dsp:nvSpPr>
        <dsp:cNvPr id="0" name=""/>
        <dsp:cNvSpPr/>
      </dsp:nvSpPr>
      <dsp:spPr>
        <a:xfrm>
          <a:off x="0" y="1533700"/>
          <a:ext cx="2962656" cy="1458562"/>
        </a:xfrm>
        <a:prstGeom prst="roundRect">
          <a:avLst/>
        </a:prstGeom>
        <a:gradFill rotWithShape="0">
          <a:gsLst>
            <a:gs pos="0">
              <a:schemeClr val="accent3">
                <a:hueOff val="5625132"/>
                <a:satOff val="-8440"/>
                <a:lumOff val="-1373"/>
                <a:alphaOff val="0"/>
                <a:shade val="51000"/>
                <a:satMod val="130000"/>
              </a:schemeClr>
            </a:gs>
            <a:gs pos="80000">
              <a:schemeClr val="accent3">
                <a:hueOff val="5625132"/>
                <a:satOff val="-8440"/>
                <a:lumOff val="-1373"/>
                <a:alphaOff val="0"/>
                <a:shade val="93000"/>
                <a:satMod val="130000"/>
              </a:schemeClr>
            </a:gs>
            <a:gs pos="100000">
              <a:schemeClr val="accent3">
                <a:hueOff val="5625132"/>
                <a:satOff val="-8440"/>
                <a:lumOff val="-1373"/>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09550" tIns="104775" rIns="209550" bIns="104775" numCol="1" spcCol="1270" anchor="ctr" anchorCtr="0">
          <a:noAutofit/>
        </a:bodyPr>
        <a:lstStyle/>
        <a:p>
          <a:pPr lvl="0" algn="ctr" defTabSz="2444750">
            <a:lnSpc>
              <a:spcPct val="90000"/>
            </a:lnSpc>
            <a:spcBef>
              <a:spcPct val="0"/>
            </a:spcBef>
            <a:spcAft>
              <a:spcPct val="35000"/>
            </a:spcAft>
          </a:pPr>
          <a:r>
            <a:rPr lang="en-US" sz="5500" kern="1200" dirty="0" smtClean="0"/>
            <a:t>Sensual </a:t>
          </a:r>
          <a:endParaRPr lang="en-US" sz="5500" kern="1200" dirty="0"/>
        </a:p>
      </dsp:txBody>
      <dsp:txXfrm>
        <a:off x="0" y="1533700"/>
        <a:ext cx="2962656" cy="1458562"/>
      </dsp:txXfrm>
    </dsp:sp>
    <dsp:sp modelId="{7A26C8B9-8210-478D-93D4-5BC3C47AF200}">
      <dsp:nvSpPr>
        <dsp:cNvPr id="0" name=""/>
        <dsp:cNvSpPr/>
      </dsp:nvSpPr>
      <dsp:spPr>
        <a:xfrm rot="5400000">
          <a:off x="5012703" y="1160999"/>
          <a:ext cx="1166849" cy="5266944"/>
        </a:xfrm>
        <a:prstGeom prst="round2SameRect">
          <a:avLst/>
        </a:prstGeom>
        <a:solidFill>
          <a:schemeClr val="accent3">
            <a:tint val="40000"/>
            <a:alpha val="90000"/>
            <a:hueOff val="10716850"/>
            <a:satOff val="-13793"/>
            <a:lumOff val="-1075"/>
            <a:alphaOff val="0"/>
          </a:schemeClr>
        </a:solidFill>
        <a:ln w="9525" cap="flat" cmpd="sng" algn="ctr">
          <a:solidFill>
            <a:schemeClr val="accent3">
              <a:tint val="40000"/>
              <a:alpha val="90000"/>
              <a:hueOff val="10716850"/>
              <a:satOff val="-13793"/>
              <a:lumOff val="-1075"/>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25730" tIns="62865" rIns="125730" bIns="62865" numCol="1" spcCol="1270" anchor="ctr" anchorCtr="0">
          <a:noAutofit/>
        </a:bodyPr>
        <a:lstStyle/>
        <a:p>
          <a:pPr marL="285750" lvl="1" indent="-285750" algn="l" defTabSz="1466850">
            <a:lnSpc>
              <a:spcPct val="90000"/>
            </a:lnSpc>
            <a:spcBef>
              <a:spcPct val="0"/>
            </a:spcBef>
            <a:spcAft>
              <a:spcPct val="15000"/>
            </a:spcAft>
            <a:buChar char="••"/>
          </a:pPr>
          <a:r>
            <a:rPr lang="en-US" sz="3300" kern="1200" dirty="0" smtClean="0"/>
            <a:t>Voice, genital, belly anus, hands, feet </a:t>
          </a:r>
          <a:endParaRPr lang="en-US" sz="3300" kern="1200" dirty="0"/>
        </a:p>
      </dsp:txBody>
      <dsp:txXfrm rot="5400000">
        <a:off x="5012703" y="1160999"/>
        <a:ext cx="1166849" cy="5266944"/>
      </dsp:txXfrm>
    </dsp:sp>
    <dsp:sp modelId="{CA926020-39CE-4A35-AE82-6CE109815F30}">
      <dsp:nvSpPr>
        <dsp:cNvPr id="0" name=""/>
        <dsp:cNvSpPr/>
      </dsp:nvSpPr>
      <dsp:spPr>
        <a:xfrm>
          <a:off x="0" y="3065190"/>
          <a:ext cx="2962656" cy="1458562"/>
        </a:xfrm>
        <a:prstGeom prst="roundRect">
          <a:avLst/>
        </a:prstGeom>
        <a:gradFill rotWithShape="0">
          <a:gsLst>
            <a:gs pos="0">
              <a:schemeClr val="accent3">
                <a:hueOff val="11250264"/>
                <a:satOff val="-16880"/>
                <a:lumOff val="-2745"/>
                <a:alphaOff val="0"/>
                <a:shade val="51000"/>
                <a:satMod val="130000"/>
              </a:schemeClr>
            </a:gs>
            <a:gs pos="80000">
              <a:schemeClr val="accent3">
                <a:hueOff val="11250264"/>
                <a:satOff val="-16880"/>
                <a:lumOff val="-2745"/>
                <a:alphaOff val="0"/>
                <a:shade val="93000"/>
                <a:satMod val="130000"/>
              </a:schemeClr>
            </a:gs>
            <a:gs pos="100000">
              <a:schemeClr val="accent3">
                <a:hueOff val="11250264"/>
                <a:satOff val="-16880"/>
                <a:lumOff val="-2745"/>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09550" tIns="104775" rIns="209550" bIns="104775" numCol="1" spcCol="1270" anchor="ctr" anchorCtr="0">
          <a:noAutofit/>
        </a:bodyPr>
        <a:lstStyle/>
        <a:p>
          <a:pPr lvl="0" algn="ctr" defTabSz="2444750">
            <a:lnSpc>
              <a:spcPct val="90000"/>
            </a:lnSpc>
            <a:spcBef>
              <a:spcPct val="0"/>
            </a:spcBef>
            <a:spcAft>
              <a:spcPct val="35000"/>
            </a:spcAft>
          </a:pPr>
          <a:r>
            <a:rPr lang="en-US" sz="5500" kern="1200" dirty="0" smtClean="0"/>
            <a:t>Physical</a:t>
          </a:r>
          <a:endParaRPr lang="en-US" sz="5500" kern="1200" dirty="0"/>
        </a:p>
      </dsp:txBody>
      <dsp:txXfrm>
        <a:off x="0" y="3065190"/>
        <a:ext cx="2962656" cy="1458562"/>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49F8207-1964-4C23-94B3-5D693F2376B7}">
      <dsp:nvSpPr>
        <dsp:cNvPr id="0" name=""/>
        <dsp:cNvSpPr/>
      </dsp:nvSpPr>
      <dsp:spPr>
        <a:xfrm rot="16200000">
          <a:off x="1270" y="235"/>
          <a:ext cx="2315691" cy="2315691"/>
        </a:xfrm>
        <a:prstGeom prst="upArrow">
          <a:avLst>
            <a:gd name="adj1" fmla="val 50000"/>
            <a:gd name="adj2" fmla="val 35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lvl="0" algn="ctr" defTabSz="844550">
            <a:lnSpc>
              <a:spcPct val="90000"/>
            </a:lnSpc>
            <a:spcBef>
              <a:spcPct val="0"/>
            </a:spcBef>
            <a:spcAft>
              <a:spcPct val="35000"/>
            </a:spcAft>
          </a:pPr>
          <a:r>
            <a:rPr lang="en-US" sz="1900" kern="1200" dirty="0" smtClean="0"/>
            <a:t>UNCONTROLLED</a:t>
          </a:r>
        </a:p>
        <a:p>
          <a:pPr lvl="0" algn="ctr" defTabSz="844550">
            <a:lnSpc>
              <a:spcPct val="90000"/>
            </a:lnSpc>
            <a:spcBef>
              <a:spcPct val="0"/>
            </a:spcBef>
            <a:spcAft>
              <a:spcPct val="35000"/>
            </a:spcAft>
          </a:pPr>
          <a:r>
            <a:rPr lang="en-US" sz="1900" kern="1200" dirty="0" smtClean="0"/>
            <a:t>SENSES</a:t>
          </a:r>
          <a:endParaRPr lang="en-US" sz="1900" kern="1200" dirty="0"/>
        </a:p>
      </dsp:txBody>
      <dsp:txXfrm rot="16200000">
        <a:off x="1270" y="235"/>
        <a:ext cx="2315691" cy="2315691"/>
      </dsp:txXfrm>
    </dsp:sp>
    <dsp:sp modelId="{2A798203-D757-4E10-A061-FD3F7AAFAFCA}">
      <dsp:nvSpPr>
        <dsp:cNvPr id="0" name=""/>
        <dsp:cNvSpPr/>
      </dsp:nvSpPr>
      <dsp:spPr>
        <a:xfrm rot="5400000">
          <a:off x="2940838" y="235"/>
          <a:ext cx="2315691" cy="2315691"/>
        </a:xfrm>
        <a:prstGeom prst="upArrow">
          <a:avLst>
            <a:gd name="adj1" fmla="val 50000"/>
            <a:gd name="adj2" fmla="val 35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lvl="0" algn="ctr" defTabSz="844550">
            <a:lnSpc>
              <a:spcPct val="90000"/>
            </a:lnSpc>
            <a:spcBef>
              <a:spcPct val="0"/>
            </a:spcBef>
            <a:spcAft>
              <a:spcPct val="35000"/>
            </a:spcAft>
          </a:pPr>
          <a:r>
            <a:rPr lang="en-US" sz="1900" kern="1200" dirty="0" smtClean="0"/>
            <a:t>CONTROLLED</a:t>
          </a:r>
        </a:p>
        <a:p>
          <a:pPr lvl="0" algn="ctr" defTabSz="844550">
            <a:lnSpc>
              <a:spcPct val="90000"/>
            </a:lnSpc>
            <a:spcBef>
              <a:spcPct val="0"/>
            </a:spcBef>
            <a:spcAft>
              <a:spcPct val="35000"/>
            </a:spcAft>
          </a:pPr>
          <a:r>
            <a:rPr lang="en-US" sz="1900" kern="1200" dirty="0" smtClean="0"/>
            <a:t>SENSES</a:t>
          </a:r>
          <a:endParaRPr lang="en-US" sz="1900" kern="1200" dirty="0"/>
        </a:p>
      </dsp:txBody>
      <dsp:txXfrm rot="5400000">
        <a:off x="2940838" y="235"/>
        <a:ext cx="2315691" cy="2315691"/>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8DE6CC4-13C0-4BC9-8C77-09CB149EC79C}">
      <dsp:nvSpPr>
        <dsp:cNvPr id="0" name=""/>
        <dsp:cNvSpPr/>
      </dsp:nvSpPr>
      <dsp:spPr>
        <a:xfrm>
          <a:off x="2651760" y="0"/>
          <a:ext cx="3977640" cy="1414363"/>
        </a:xfrm>
        <a:prstGeom prst="rightArrow">
          <a:avLst>
            <a:gd name="adj1" fmla="val 75000"/>
            <a:gd name="adj2" fmla="val 50000"/>
          </a:avLst>
        </a:prstGeom>
        <a:solidFill>
          <a:schemeClr val="accent2">
            <a:tint val="40000"/>
            <a:alpha val="90000"/>
            <a:hueOff val="0"/>
            <a:satOff val="0"/>
            <a:lumOff val="0"/>
            <a:alphaOff val="0"/>
          </a:schemeClr>
        </a:solidFill>
        <a:ln w="9525" cap="flat" cmpd="sng" algn="ctr">
          <a:solidFill>
            <a:schemeClr val="accent2">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3970" tIns="13970" rIns="13970" bIns="13970" numCol="1" spcCol="1270" anchor="t" anchorCtr="0">
          <a:noAutofit/>
        </a:bodyPr>
        <a:lstStyle/>
        <a:p>
          <a:pPr marL="228600" lvl="1" indent="-228600" algn="l" defTabSz="977900">
            <a:lnSpc>
              <a:spcPct val="90000"/>
            </a:lnSpc>
            <a:spcBef>
              <a:spcPct val="0"/>
            </a:spcBef>
            <a:spcAft>
              <a:spcPct val="15000"/>
            </a:spcAft>
            <a:buChar char="••"/>
          </a:pPr>
          <a:r>
            <a:rPr lang="en-US" sz="2200" kern="1200" dirty="0" smtClean="0"/>
            <a:t>Sense control</a:t>
          </a:r>
          <a:endParaRPr lang="en-US" sz="2200" kern="1200" dirty="0"/>
        </a:p>
        <a:p>
          <a:pPr marL="228600" lvl="1" indent="-228600" algn="l" defTabSz="977900">
            <a:lnSpc>
              <a:spcPct val="90000"/>
            </a:lnSpc>
            <a:spcBef>
              <a:spcPct val="0"/>
            </a:spcBef>
            <a:spcAft>
              <a:spcPct val="15000"/>
            </a:spcAft>
            <a:buChar char="••"/>
          </a:pPr>
          <a:r>
            <a:rPr lang="en-US" sz="2200" kern="1200" dirty="0" smtClean="0"/>
            <a:t>Occupational duties</a:t>
          </a:r>
          <a:endParaRPr lang="en-US" sz="2200" kern="1200" dirty="0"/>
        </a:p>
        <a:p>
          <a:pPr marL="228600" lvl="1" indent="-228600" algn="l" defTabSz="977900">
            <a:lnSpc>
              <a:spcPct val="90000"/>
            </a:lnSpc>
            <a:spcBef>
              <a:spcPct val="0"/>
            </a:spcBef>
            <a:spcAft>
              <a:spcPct val="15000"/>
            </a:spcAft>
            <a:buChar char="••"/>
          </a:pPr>
          <a:r>
            <a:rPr lang="en-US" sz="2200" kern="1200" dirty="0" smtClean="0"/>
            <a:t>Worship of </a:t>
          </a:r>
          <a:r>
            <a:rPr lang="en-US" sz="2200" kern="1200" dirty="0" err="1" smtClean="0"/>
            <a:t>devatas</a:t>
          </a:r>
          <a:endParaRPr lang="en-US" sz="2200" kern="1200" dirty="0"/>
        </a:p>
      </dsp:txBody>
      <dsp:txXfrm>
        <a:off x="2651760" y="0"/>
        <a:ext cx="3977640" cy="1414363"/>
      </dsp:txXfrm>
    </dsp:sp>
    <dsp:sp modelId="{A2656C21-97B2-4800-BD55-0672EF7E5060}">
      <dsp:nvSpPr>
        <dsp:cNvPr id="0" name=""/>
        <dsp:cNvSpPr/>
      </dsp:nvSpPr>
      <dsp:spPr>
        <a:xfrm>
          <a:off x="0" y="0"/>
          <a:ext cx="2651760" cy="1414363"/>
        </a:xfrm>
        <a:prstGeom prst="roundRect">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0" tIns="76200" rIns="152400" bIns="76200" numCol="1" spcCol="1270" anchor="ctr" anchorCtr="0">
          <a:noAutofit/>
        </a:bodyPr>
        <a:lstStyle/>
        <a:p>
          <a:pPr lvl="0" algn="ctr" defTabSz="1778000">
            <a:lnSpc>
              <a:spcPct val="90000"/>
            </a:lnSpc>
            <a:spcBef>
              <a:spcPct val="0"/>
            </a:spcBef>
            <a:spcAft>
              <a:spcPct val="35000"/>
            </a:spcAft>
          </a:pPr>
          <a:r>
            <a:rPr lang="en-US" sz="4000" kern="1200" dirty="0" smtClean="0"/>
            <a:t>Karma-yoga</a:t>
          </a:r>
          <a:endParaRPr lang="en-US" sz="4000" kern="1200" dirty="0"/>
        </a:p>
      </dsp:txBody>
      <dsp:txXfrm>
        <a:off x="0" y="0"/>
        <a:ext cx="2651760" cy="1414363"/>
      </dsp:txXfrm>
    </dsp:sp>
    <dsp:sp modelId="{27A0E3B6-DB57-44E2-86E0-8C5661C616FD}">
      <dsp:nvSpPr>
        <dsp:cNvPr id="0" name=""/>
        <dsp:cNvSpPr/>
      </dsp:nvSpPr>
      <dsp:spPr>
        <a:xfrm>
          <a:off x="2651759" y="1600196"/>
          <a:ext cx="3977640" cy="1414363"/>
        </a:xfrm>
        <a:prstGeom prst="rightArrow">
          <a:avLst>
            <a:gd name="adj1" fmla="val 75000"/>
            <a:gd name="adj2" fmla="val 50000"/>
          </a:avLst>
        </a:prstGeom>
        <a:solidFill>
          <a:schemeClr val="accent2">
            <a:tint val="40000"/>
            <a:alpha val="90000"/>
            <a:hueOff val="2512910"/>
            <a:satOff val="-2189"/>
            <a:lumOff val="-3"/>
            <a:alphaOff val="0"/>
          </a:schemeClr>
        </a:solidFill>
        <a:ln w="9525" cap="flat" cmpd="sng" algn="ctr">
          <a:solidFill>
            <a:schemeClr val="accent2">
              <a:tint val="40000"/>
              <a:alpha val="90000"/>
              <a:hueOff val="2512910"/>
              <a:satOff val="-2189"/>
              <a:lumOff val="-3"/>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3970" tIns="13970" rIns="13970" bIns="13970" numCol="1" spcCol="1270" anchor="t" anchorCtr="0">
          <a:noAutofit/>
        </a:bodyPr>
        <a:lstStyle/>
        <a:p>
          <a:pPr marL="228600" lvl="1" indent="-228600" algn="l" defTabSz="977900">
            <a:lnSpc>
              <a:spcPct val="90000"/>
            </a:lnSpc>
            <a:spcBef>
              <a:spcPct val="0"/>
            </a:spcBef>
            <a:spcAft>
              <a:spcPct val="15000"/>
            </a:spcAft>
            <a:buChar char="••"/>
          </a:pPr>
          <a:r>
            <a:rPr lang="en-US" sz="2200" kern="1200" dirty="0" smtClean="0"/>
            <a:t>Sense control</a:t>
          </a:r>
          <a:endParaRPr lang="en-US" sz="2200" kern="1200" dirty="0"/>
        </a:p>
        <a:p>
          <a:pPr marL="228600" lvl="1" indent="-228600" algn="l" defTabSz="977900">
            <a:lnSpc>
              <a:spcPct val="90000"/>
            </a:lnSpc>
            <a:spcBef>
              <a:spcPct val="0"/>
            </a:spcBef>
            <a:spcAft>
              <a:spcPct val="15000"/>
            </a:spcAft>
            <a:buChar char="••"/>
          </a:pPr>
          <a:r>
            <a:rPr lang="en-US" sz="2200" kern="1200" dirty="0" smtClean="0"/>
            <a:t>Study</a:t>
          </a:r>
          <a:endParaRPr lang="en-US" sz="2200" kern="1200" dirty="0"/>
        </a:p>
        <a:p>
          <a:pPr marL="228600" lvl="1" indent="-228600" algn="l" defTabSz="977900">
            <a:lnSpc>
              <a:spcPct val="90000"/>
            </a:lnSpc>
            <a:spcBef>
              <a:spcPct val="0"/>
            </a:spcBef>
            <a:spcAft>
              <a:spcPct val="15000"/>
            </a:spcAft>
            <a:buChar char="••"/>
          </a:pPr>
          <a:r>
            <a:rPr lang="en-US" sz="2200" kern="1200" dirty="0" smtClean="0"/>
            <a:t>Vows</a:t>
          </a:r>
          <a:endParaRPr lang="en-US" sz="2200" kern="1200" dirty="0"/>
        </a:p>
      </dsp:txBody>
      <dsp:txXfrm>
        <a:off x="2651759" y="1600196"/>
        <a:ext cx="3977640" cy="1414363"/>
      </dsp:txXfrm>
    </dsp:sp>
    <dsp:sp modelId="{0ED57845-9405-443A-A7B8-178FB9251810}">
      <dsp:nvSpPr>
        <dsp:cNvPr id="0" name=""/>
        <dsp:cNvSpPr/>
      </dsp:nvSpPr>
      <dsp:spPr>
        <a:xfrm>
          <a:off x="0" y="1550213"/>
          <a:ext cx="2651760" cy="1414363"/>
        </a:xfrm>
        <a:prstGeom prst="roundRect">
          <a:avLst/>
        </a:prstGeom>
        <a:gradFill rotWithShape="0">
          <a:gsLst>
            <a:gs pos="0">
              <a:schemeClr val="accent2">
                <a:hueOff val="2340759"/>
                <a:satOff val="-2919"/>
                <a:lumOff val="686"/>
                <a:alphaOff val="0"/>
                <a:tint val="50000"/>
                <a:satMod val="300000"/>
              </a:schemeClr>
            </a:gs>
            <a:gs pos="35000">
              <a:schemeClr val="accent2">
                <a:hueOff val="2340759"/>
                <a:satOff val="-2919"/>
                <a:lumOff val="686"/>
                <a:alphaOff val="0"/>
                <a:tint val="37000"/>
                <a:satMod val="300000"/>
              </a:schemeClr>
            </a:gs>
            <a:gs pos="100000">
              <a:schemeClr val="accent2">
                <a:hueOff val="2340759"/>
                <a:satOff val="-2919"/>
                <a:lumOff val="686"/>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0" tIns="76200" rIns="152400" bIns="76200" numCol="1" spcCol="1270" anchor="ctr" anchorCtr="0">
          <a:noAutofit/>
        </a:bodyPr>
        <a:lstStyle/>
        <a:p>
          <a:pPr lvl="0" algn="ctr" defTabSz="1778000">
            <a:lnSpc>
              <a:spcPct val="90000"/>
            </a:lnSpc>
            <a:spcBef>
              <a:spcPct val="0"/>
            </a:spcBef>
            <a:spcAft>
              <a:spcPct val="35000"/>
            </a:spcAft>
          </a:pPr>
          <a:r>
            <a:rPr lang="en-US" sz="4000" kern="1200" dirty="0" err="1" smtClean="0"/>
            <a:t>Jnana</a:t>
          </a:r>
          <a:r>
            <a:rPr lang="en-US" sz="4000" kern="1200" dirty="0" smtClean="0"/>
            <a:t> -yoga</a:t>
          </a:r>
          <a:endParaRPr lang="en-US" sz="4000" kern="1200" dirty="0"/>
        </a:p>
      </dsp:txBody>
      <dsp:txXfrm>
        <a:off x="0" y="1550213"/>
        <a:ext cx="2651760" cy="1414363"/>
      </dsp:txXfrm>
    </dsp:sp>
    <dsp:sp modelId="{5A3A27F8-4ECF-4F00-A4CC-5D8DACDFE426}">
      <dsp:nvSpPr>
        <dsp:cNvPr id="0" name=""/>
        <dsp:cNvSpPr/>
      </dsp:nvSpPr>
      <dsp:spPr>
        <a:xfrm>
          <a:off x="2651760" y="3111599"/>
          <a:ext cx="3977640" cy="1414363"/>
        </a:xfrm>
        <a:prstGeom prst="rightArrow">
          <a:avLst>
            <a:gd name="adj1" fmla="val 75000"/>
            <a:gd name="adj2" fmla="val 50000"/>
          </a:avLst>
        </a:prstGeom>
        <a:solidFill>
          <a:schemeClr val="accent2">
            <a:tint val="40000"/>
            <a:alpha val="90000"/>
            <a:hueOff val="5025821"/>
            <a:satOff val="-4378"/>
            <a:lumOff val="-6"/>
            <a:alphaOff val="0"/>
          </a:schemeClr>
        </a:solidFill>
        <a:ln w="9525" cap="flat" cmpd="sng" algn="ctr">
          <a:solidFill>
            <a:schemeClr val="accent2">
              <a:tint val="40000"/>
              <a:alpha val="90000"/>
              <a:hueOff val="5025821"/>
              <a:satOff val="-4378"/>
              <a:lumOff val="-6"/>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3970" tIns="13970" rIns="13970" bIns="13970" numCol="1" spcCol="1270" anchor="t" anchorCtr="0">
          <a:noAutofit/>
        </a:bodyPr>
        <a:lstStyle/>
        <a:p>
          <a:pPr marL="228600" lvl="1" indent="-228600" algn="l" defTabSz="977900">
            <a:lnSpc>
              <a:spcPct val="90000"/>
            </a:lnSpc>
            <a:spcBef>
              <a:spcPct val="0"/>
            </a:spcBef>
            <a:spcAft>
              <a:spcPct val="15000"/>
            </a:spcAft>
            <a:buChar char="••"/>
          </a:pPr>
          <a:r>
            <a:rPr lang="en-US" sz="2200" kern="1200" dirty="0" smtClean="0"/>
            <a:t>Hearing</a:t>
          </a:r>
          <a:endParaRPr lang="en-US" sz="2200" kern="1200" dirty="0"/>
        </a:p>
        <a:p>
          <a:pPr marL="228600" lvl="1" indent="-228600" algn="l" defTabSz="977900">
            <a:lnSpc>
              <a:spcPct val="90000"/>
            </a:lnSpc>
            <a:spcBef>
              <a:spcPct val="0"/>
            </a:spcBef>
            <a:spcAft>
              <a:spcPct val="15000"/>
            </a:spcAft>
            <a:buChar char="••"/>
          </a:pPr>
          <a:r>
            <a:rPr lang="en-US" sz="2200" kern="1200" dirty="0" smtClean="0"/>
            <a:t>Chanting</a:t>
          </a:r>
          <a:endParaRPr lang="en-US" sz="2200" kern="1200" dirty="0"/>
        </a:p>
        <a:p>
          <a:pPr marL="228600" lvl="1" indent="-228600" algn="l" defTabSz="977900">
            <a:lnSpc>
              <a:spcPct val="90000"/>
            </a:lnSpc>
            <a:spcBef>
              <a:spcPct val="0"/>
            </a:spcBef>
            <a:spcAft>
              <a:spcPct val="15000"/>
            </a:spcAft>
            <a:buChar char="••"/>
          </a:pPr>
          <a:r>
            <a:rPr lang="en-US" sz="2200" kern="1200" dirty="0" smtClean="0"/>
            <a:t>Worshipping </a:t>
          </a:r>
          <a:r>
            <a:rPr lang="en-US" sz="2200" kern="1200" dirty="0" err="1" smtClean="0"/>
            <a:t>Krsna</a:t>
          </a:r>
          <a:endParaRPr lang="en-US" sz="2200" kern="1200" dirty="0"/>
        </a:p>
      </dsp:txBody>
      <dsp:txXfrm>
        <a:off x="2651760" y="3111599"/>
        <a:ext cx="3977640" cy="1414363"/>
      </dsp:txXfrm>
    </dsp:sp>
    <dsp:sp modelId="{0D87E8D5-CC2D-443C-A7DB-34CB21930221}">
      <dsp:nvSpPr>
        <dsp:cNvPr id="0" name=""/>
        <dsp:cNvSpPr/>
      </dsp:nvSpPr>
      <dsp:spPr>
        <a:xfrm>
          <a:off x="0" y="3111599"/>
          <a:ext cx="2651760" cy="1414363"/>
        </a:xfrm>
        <a:prstGeom prst="roundRect">
          <a:avLst/>
        </a:prstGeom>
        <a:gradFill rotWithShape="0">
          <a:gsLst>
            <a:gs pos="0">
              <a:schemeClr val="accent2">
                <a:hueOff val="4681519"/>
                <a:satOff val="-5839"/>
                <a:lumOff val="1373"/>
                <a:alphaOff val="0"/>
                <a:tint val="50000"/>
                <a:satMod val="300000"/>
              </a:schemeClr>
            </a:gs>
            <a:gs pos="35000">
              <a:schemeClr val="accent2">
                <a:hueOff val="4681519"/>
                <a:satOff val="-5839"/>
                <a:lumOff val="1373"/>
                <a:alphaOff val="0"/>
                <a:tint val="37000"/>
                <a:satMod val="300000"/>
              </a:schemeClr>
            </a:gs>
            <a:gs pos="100000">
              <a:schemeClr val="accent2">
                <a:hueOff val="4681519"/>
                <a:satOff val="-5839"/>
                <a:lumOff val="1373"/>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0" tIns="76200" rIns="152400" bIns="76200" numCol="1" spcCol="1270" anchor="ctr" anchorCtr="0">
          <a:noAutofit/>
        </a:bodyPr>
        <a:lstStyle/>
        <a:p>
          <a:pPr lvl="0" algn="ctr" defTabSz="1778000">
            <a:lnSpc>
              <a:spcPct val="90000"/>
            </a:lnSpc>
            <a:spcBef>
              <a:spcPct val="0"/>
            </a:spcBef>
            <a:spcAft>
              <a:spcPct val="35000"/>
            </a:spcAft>
          </a:pPr>
          <a:r>
            <a:rPr lang="en-US" sz="4000" kern="1200" dirty="0" smtClean="0"/>
            <a:t>Bhakti-yoga</a:t>
          </a:r>
          <a:endParaRPr lang="en-US" sz="4000" kern="1200" dirty="0"/>
        </a:p>
      </dsp:txBody>
      <dsp:txXfrm>
        <a:off x="0" y="3111599"/>
        <a:ext cx="2651760" cy="1414363"/>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898F850-B86F-44DC-A373-DC345865A610}">
      <dsp:nvSpPr>
        <dsp:cNvPr id="0" name=""/>
        <dsp:cNvSpPr/>
      </dsp:nvSpPr>
      <dsp:spPr>
        <a:xfrm>
          <a:off x="2346959" y="0"/>
          <a:ext cx="3520440" cy="2011363"/>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875" tIns="15875" rIns="15875" bIns="15875" numCol="1" spcCol="1270" anchor="t" anchorCtr="0">
          <a:noAutofit/>
        </a:bodyPr>
        <a:lstStyle/>
        <a:p>
          <a:pPr marL="228600" lvl="1" indent="-228600" algn="l" defTabSz="1111250">
            <a:lnSpc>
              <a:spcPct val="90000"/>
            </a:lnSpc>
            <a:spcBef>
              <a:spcPct val="0"/>
            </a:spcBef>
            <a:spcAft>
              <a:spcPct val="15000"/>
            </a:spcAft>
            <a:buChar char="••"/>
          </a:pPr>
          <a:r>
            <a:rPr lang="en-US" sz="2500" kern="1200" dirty="0" smtClean="0"/>
            <a:t>Hearing</a:t>
          </a:r>
          <a:endParaRPr lang="en-US" sz="2500" kern="1200" dirty="0"/>
        </a:p>
        <a:p>
          <a:pPr marL="228600" lvl="1" indent="-228600" algn="l" defTabSz="1111250">
            <a:lnSpc>
              <a:spcPct val="90000"/>
            </a:lnSpc>
            <a:spcBef>
              <a:spcPct val="0"/>
            </a:spcBef>
            <a:spcAft>
              <a:spcPct val="15000"/>
            </a:spcAft>
            <a:buChar char="••"/>
          </a:pPr>
          <a:r>
            <a:rPr lang="en-US" sz="2500" kern="1200" smtClean="0"/>
            <a:t>Chanting</a:t>
          </a:r>
          <a:endParaRPr lang="en-US" sz="2500" kern="1200" dirty="0"/>
        </a:p>
        <a:p>
          <a:pPr marL="228600" lvl="1" indent="-228600" algn="l" defTabSz="1111250">
            <a:lnSpc>
              <a:spcPct val="90000"/>
            </a:lnSpc>
            <a:spcBef>
              <a:spcPct val="0"/>
            </a:spcBef>
            <a:spcAft>
              <a:spcPct val="15000"/>
            </a:spcAft>
            <a:buChar char="••"/>
          </a:pPr>
          <a:r>
            <a:rPr lang="en-US" sz="2500" kern="1200" dirty="0" smtClean="0"/>
            <a:t>Worshipping </a:t>
          </a:r>
          <a:r>
            <a:rPr lang="en-US" sz="2500" kern="1200" dirty="0" err="1" smtClean="0"/>
            <a:t>Krsna</a:t>
          </a:r>
          <a:endParaRPr lang="en-US" sz="2500" kern="1200" dirty="0"/>
        </a:p>
      </dsp:txBody>
      <dsp:txXfrm>
        <a:off x="2346959" y="0"/>
        <a:ext cx="3520440" cy="2011363"/>
      </dsp:txXfrm>
    </dsp:sp>
    <dsp:sp modelId="{D9454885-5293-409F-89EC-A95DAE37C661}">
      <dsp:nvSpPr>
        <dsp:cNvPr id="0" name=""/>
        <dsp:cNvSpPr/>
      </dsp:nvSpPr>
      <dsp:spPr>
        <a:xfrm>
          <a:off x="0" y="0"/>
          <a:ext cx="2346959" cy="201136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91440" rIns="182880" bIns="91440" numCol="1" spcCol="1270" anchor="ctr" anchorCtr="0">
          <a:noAutofit/>
        </a:bodyPr>
        <a:lstStyle/>
        <a:p>
          <a:pPr lvl="0" algn="ctr" defTabSz="2133600">
            <a:lnSpc>
              <a:spcPct val="90000"/>
            </a:lnSpc>
            <a:spcBef>
              <a:spcPct val="0"/>
            </a:spcBef>
            <a:spcAft>
              <a:spcPct val="35000"/>
            </a:spcAft>
          </a:pPr>
          <a:r>
            <a:rPr lang="en-US" sz="4800" kern="1200" dirty="0" smtClean="0"/>
            <a:t>Bhakti-yoga</a:t>
          </a:r>
          <a:endParaRPr lang="en-US" sz="4800" kern="1200" dirty="0"/>
        </a:p>
      </dsp:txBody>
      <dsp:txXfrm>
        <a:off x="0" y="0"/>
        <a:ext cx="2346959" cy="2011363"/>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8071C07-D430-4AA2-A822-20A0FFEC5B2A}">
      <dsp:nvSpPr>
        <dsp:cNvPr id="0" name=""/>
        <dsp:cNvSpPr/>
      </dsp:nvSpPr>
      <dsp:spPr>
        <a:xfrm>
          <a:off x="2438082" y="1842666"/>
          <a:ext cx="2237271" cy="1879383"/>
        </a:xfrm>
        <a:prstGeom prst="ellipse">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en-US" sz="2800" kern="1200" dirty="0" err="1" smtClean="0"/>
            <a:t>atma</a:t>
          </a:r>
          <a:r>
            <a:rPr lang="en-US" sz="2800" kern="1200" dirty="0" smtClean="0"/>
            <a:t> </a:t>
          </a:r>
          <a:r>
            <a:rPr lang="en-US" sz="2800" kern="1200" dirty="0" err="1" smtClean="0"/>
            <a:t>nivedana</a:t>
          </a:r>
          <a:endParaRPr lang="en-US" sz="2800" kern="1200" dirty="0"/>
        </a:p>
      </dsp:txBody>
      <dsp:txXfrm>
        <a:off x="2438082" y="1842666"/>
        <a:ext cx="2237271" cy="1879383"/>
      </dsp:txXfrm>
    </dsp:sp>
    <dsp:sp modelId="{84521ABC-C7A8-49DF-AE24-7809534DE5A4}">
      <dsp:nvSpPr>
        <dsp:cNvPr id="0" name=""/>
        <dsp:cNvSpPr/>
      </dsp:nvSpPr>
      <dsp:spPr>
        <a:xfrm rot="16312166">
          <a:off x="3470692" y="1703390"/>
          <a:ext cx="241241" cy="38145"/>
        </a:xfrm>
        <a:custGeom>
          <a:avLst/>
          <a:gdLst/>
          <a:ahLst/>
          <a:cxnLst/>
          <a:rect l="0" t="0" r="0" b="0"/>
          <a:pathLst>
            <a:path>
              <a:moveTo>
                <a:pt x="0" y="19072"/>
              </a:moveTo>
              <a:lnTo>
                <a:pt x="241241" y="19072"/>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6312166">
        <a:off x="3585281" y="1716432"/>
        <a:ext cx="12062" cy="12062"/>
      </dsp:txXfrm>
    </dsp:sp>
    <dsp:sp modelId="{AA9CCFF6-E8BD-4A21-A292-B51D3BF74405}">
      <dsp:nvSpPr>
        <dsp:cNvPr id="0" name=""/>
        <dsp:cNvSpPr/>
      </dsp:nvSpPr>
      <dsp:spPr>
        <a:xfrm>
          <a:off x="2853224" y="68224"/>
          <a:ext cx="1534090" cy="1534090"/>
        </a:xfrm>
        <a:prstGeom prst="ellipse">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en-US" sz="1700" kern="1200" dirty="0" err="1" smtClean="0"/>
            <a:t>Krsna</a:t>
          </a:r>
          <a:r>
            <a:rPr lang="en-US" sz="1700" kern="1200" dirty="0" smtClean="0"/>
            <a:t> is maintainer</a:t>
          </a:r>
          <a:endParaRPr lang="en-US" sz="1700" kern="1200" dirty="0"/>
        </a:p>
      </dsp:txBody>
      <dsp:txXfrm>
        <a:off x="2853224" y="68224"/>
        <a:ext cx="1534090" cy="1534090"/>
      </dsp:txXfrm>
    </dsp:sp>
    <dsp:sp modelId="{EEA60ED8-0089-4527-91BF-7D6E821A2EF9}">
      <dsp:nvSpPr>
        <dsp:cNvPr id="0" name=""/>
        <dsp:cNvSpPr/>
      </dsp:nvSpPr>
      <dsp:spPr>
        <a:xfrm rot="20550686">
          <a:off x="4599727" y="2404835"/>
          <a:ext cx="189281" cy="38145"/>
        </a:xfrm>
        <a:custGeom>
          <a:avLst/>
          <a:gdLst/>
          <a:ahLst/>
          <a:cxnLst/>
          <a:rect l="0" t="0" r="0" b="0"/>
          <a:pathLst>
            <a:path>
              <a:moveTo>
                <a:pt x="0" y="19072"/>
              </a:moveTo>
              <a:lnTo>
                <a:pt x="189281" y="19072"/>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20550686">
        <a:off x="4689636" y="2419176"/>
        <a:ext cx="9464" cy="9464"/>
      </dsp:txXfrm>
    </dsp:sp>
    <dsp:sp modelId="{3C1F898B-7C4F-4C62-8F08-A255D63D5F91}">
      <dsp:nvSpPr>
        <dsp:cNvPr id="0" name=""/>
        <dsp:cNvSpPr/>
      </dsp:nvSpPr>
      <dsp:spPr>
        <a:xfrm>
          <a:off x="4749180" y="1397913"/>
          <a:ext cx="1534090" cy="1534090"/>
        </a:xfrm>
        <a:prstGeom prst="ellipse">
          <a:avLst/>
        </a:prstGeom>
        <a:gradFill rotWithShape="0">
          <a:gsLst>
            <a:gs pos="0">
              <a:schemeClr val="accent2">
                <a:hueOff val="1170380"/>
                <a:satOff val="-1460"/>
                <a:lumOff val="343"/>
                <a:alphaOff val="0"/>
                <a:tint val="50000"/>
                <a:satMod val="300000"/>
              </a:schemeClr>
            </a:gs>
            <a:gs pos="35000">
              <a:schemeClr val="accent2">
                <a:hueOff val="1170380"/>
                <a:satOff val="-1460"/>
                <a:lumOff val="343"/>
                <a:alphaOff val="0"/>
                <a:tint val="37000"/>
                <a:satMod val="300000"/>
              </a:schemeClr>
            </a:gs>
            <a:gs pos="100000">
              <a:schemeClr val="accent2">
                <a:hueOff val="1170380"/>
                <a:satOff val="-1460"/>
                <a:lumOff val="343"/>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en-US" sz="1700" kern="1200" dirty="0" smtClean="0"/>
            <a:t>Humility</a:t>
          </a:r>
        </a:p>
      </dsp:txBody>
      <dsp:txXfrm>
        <a:off x="4749180" y="1397913"/>
        <a:ext cx="1534090" cy="1534090"/>
      </dsp:txXfrm>
    </dsp:sp>
    <dsp:sp modelId="{76D46F3B-9E31-4A38-89F4-2544A3981EB4}">
      <dsp:nvSpPr>
        <dsp:cNvPr id="0" name=""/>
        <dsp:cNvSpPr/>
      </dsp:nvSpPr>
      <dsp:spPr>
        <a:xfrm rot="3152204">
          <a:off x="4118716" y="3641540"/>
          <a:ext cx="222031" cy="38145"/>
        </a:xfrm>
        <a:custGeom>
          <a:avLst/>
          <a:gdLst/>
          <a:ahLst/>
          <a:cxnLst/>
          <a:rect l="0" t="0" r="0" b="0"/>
          <a:pathLst>
            <a:path>
              <a:moveTo>
                <a:pt x="0" y="19072"/>
              </a:moveTo>
              <a:lnTo>
                <a:pt x="222031" y="19072"/>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3152204">
        <a:off x="4224181" y="3655062"/>
        <a:ext cx="11101" cy="11101"/>
      </dsp:txXfrm>
    </dsp:sp>
    <dsp:sp modelId="{DB50EE59-4166-408B-BF69-843B82D70238}">
      <dsp:nvSpPr>
        <dsp:cNvPr id="0" name=""/>
        <dsp:cNvSpPr/>
      </dsp:nvSpPr>
      <dsp:spPr>
        <a:xfrm>
          <a:off x="3996770" y="3590523"/>
          <a:ext cx="1534090" cy="1534090"/>
        </a:xfrm>
        <a:prstGeom prst="ellipse">
          <a:avLst/>
        </a:prstGeom>
        <a:gradFill rotWithShape="0">
          <a:gsLst>
            <a:gs pos="0">
              <a:schemeClr val="accent2">
                <a:hueOff val="2340759"/>
                <a:satOff val="-2919"/>
                <a:lumOff val="686"/>
                <a:alphaOff val="0"/>
                <a:tint val="50000"/>
                <a:satMod val="300000"/>
              </a:schemeClr>
            </a:gs>
            <a:gs pos="35000">
              <a:schemeClr val="accent2">
                <a:hueOff val="2340759"/>
                <a:satOff val="-2919"/>
                <a:lumOff val="686"/>
                <a:alphaOff val="0"/>
                <a:tint val="37000"/>
                <a:satMod val="300000"/>
              </a:schemeClr>
            </a:gs>
            <a:gs pos="100000">
              <a:schemeClr val="accent2">
                <a:hueOff val="2340759"/>
                <a:satOff val="-2919"/>
                <a:lumOff val="686"/>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en-US" sz="1700" kern="1200" dirty="0" smtClean="0"/>
            <a:t>Accepting favorable </a:t>
          </a:r>
          <a:endParaRPr lang="en-US" sz="1700" kern="1200" dirty="0"/>
        </a:p>
      </dsp:txBody>
      <dsp:txXfrm>
        <a:off x="3996770" y="3590523"/>
        <a:ext cx="1534090" cy="1534090"/>
      </dsp:txXfrm>
    </dsp:sp>
    <dsp:sp modelId="{7517FF16-A52D-4CF7-AE4D-F18928CED68F}">
      <dsp:nvSpPr>
        <dsp:cNvPr id="0" name=""/>
        <dsp:cNvSpPr/>
      </dsp:nvSpPr>
      <dsp:spPr>
        <a:xfrm rot="7471929">
          <a:off x="2838203" y="3660282"/>
          <a:ext cx="202570" cy="38145"/>
        </a:xfrm>
        <a:custGeom>
          <a:avLst/>
          <a:gdLst/>
          <a:ahLst/>
          <a:cxnLst/>
          <a:rect l="0" t="0" r="0" b="0"/>
          <a:pathLst>
            <a:path>
              <a:moveTo>
                <a:pt x="0" y="19072"/>
              </a:moveTo>
              <a:lnTo>
                <a:pt x="202570" y="19072"/>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7471929">
        <a:off x="2934424" y="3674290"/>
        <a:ext cx="10128" cy="10128"/>
      </dsp:txXfrm>
    </dsp:sp>
    <dsp:sp modelId="{210FB6BD-269C-4DFE-817B-8F172F65FA4E}">
      <dsp:nvSpPr>
        <dsp:cNvPr id="0" name=""/>
        <dsp:cNvSpPr/>
      </dsp:nvSpPr>
      <dsp:spPr>
        <a:xfrm>
          <a:off x="1680213" y="3627647"/>
          <a:ext cx="1534090" cy="1534090"/>
        </a:xfrm>
        <a:prstGeom prst="ellipse">
          <a:avLst/>
        </a:prstGeom>
        <a:gradFill rotWithShape="0">
          <a:gsLst>
            <a:gs pos="0">
              <a:schemeClr val="accent2">
                <a:hueOff val="3511139"/>
                <a:satOff val="-4379"/>
                <a:lumOff val="1030"/>
                <a:alphaOff val="0"/>
                <a:tint val="50000"/>
                <a:satMod val="300000"/>
              </a:schemeClr>
            </a:gs>
            <a:gs pos="35000">
              <a:schemeClr val="accent2">
                <a:hueOff val="3511139"/>
                <a:satOff val="-4379"/>
                <a:lumOff val="1030"/>
                <a:alphaOff val="0"/>
                <a:tint val="37000"/>
                <a:satMod val="300000"/>
              </a:schemeClr>
            </a:gs>
            <a:gs pos="100000">
              <a:schemeClr val="accent2">
                <a:hueOff val="3511139"/>
                <a:satOff val="-4379"/>
                <a:lumOff val="103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en-US" sz="1700" kern="1200" dirty="0" smtClean="0"/>
            <a:t>Rejecting unfavorable</a:t>
          </a:r>
          <a:endParaRPr lang="en-US" sz="1700" kern="1200" dirty="0"/>
        </a:p>
      </dsp:txBody>
      <dsp:txXfrm>
        <a:off x="1680213" y="3627647"/>
        <a:ext cx="1534090" cy="1534090"/>
      </dsp:txXfrm>
    </dsp:sp>
    <dsp:sp modelId="{F9793AAD-66A2-4564-AC7B-4EE04C7AD720}">
      <dsp:nvSpPr>
        <dsp:cNvPr id="0" name=""/>
        <dsp:cNvSpPr/>
      </dsp:nvSpPr>
      <dsp:spPr>
        <a:xfrm rot="11916354">
          <a:off x="2447838" y="2402169"/>
          <a:ext cx="72417" cy="38145"/>
        </a:xfrm>
        <a:custGeom>
          <a:avLst/>
          <a:gdLst/>
          <a:ahLst/>
          <a:cxnLst/>
          <a:rect l="0" t="0" r="0" b="0"/>
          <a:pathLst>
            <a:path>
              <a:moveTo>
                <a:pt x="0" y="19072"/>
              </a:moveTo>
              <a:lnTo>
                <a:pt x="72417" y="19072"/>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1916354">
        <a:off x="2482236" y="2419431"/>
        <a:ext cx="3620" cy="3620"/>
      </dsp:txXfrm>
    </dsp:sp>
    <dsp:sp modelId="{DF35FCEE-9543-483E-B404-3A1DCEA19958}">
      <dsp:nvSpPr>
        <dsp:cNvPr id="0" name=""/>
        <dsp:cNvSpPr/>
      </dsp:nvSpPr>
      <dsp:spPr>
        <a:xfrm>
          <a:off x="955729" y="1397913"/>
          <a:ext cx="1534090" cy="1534090"/>
        </a:xfrm>
        <a:prstGeom prst="ellipse">
          <a:avLst/>
        </a:prstGeom>
        <a:gradFill rotWithShape="0">
          <a:gsLst>
            <a:gs pos="0">
              <a:schemeClr val="accent2">
                <a:hueOff val="4681519"/>
                <a:satOff val="-5839"/>
                <a:lumOff val="1373"/>
                <a:alphaOff val="0"/>
                <a:tint val="50000"/>
                <a:satMod val="300000"/>
              </a:schemeClr>
            </a:gs>
            <a:gs pos="35000">
              <a:schemeClr val="accent2">
                <a:hueOff val="4681519"/>
                <a:satOff val="-5839"/>
                <a:lumOff val="1373"/>
                <a:alphaOff val="0"/>
                <a:tint val="37000"/>
                <a:satMod val="300000"/>
              </a:schemeClr>
            </a:gs>
            <a:gs pos="100000">
              <a:schemeClr val="accent2">
                <a:hueOff val="4681519"/>
                <a:satOff val="-5839"/>
                <a:lumOff val="1373"/>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en-US" sz="1700" kern="1200" dirty="0" err="1" smtClean="0"/>
            <a:t>Krsna</a:t>
          </a:r>
          <a:r>
            <a:rPr lang="en-US" sz="1700" kern="1200" dirty="0" smtClean="0"/>
            <a:t> is protector</a:t>
          </a:r>
          <a:endParaRPr lang="en-US" sz="1700" kern="1200" dirty="0"/>
        </a:p>
      </dsp:txBody>
      <dsp:txXfrm>
        <a:off x="955729" y="1397913"/>
        <a:ext cx="1534090" cy="1534090"/>
      </dsp:txXfrm>
    </dsp:sp>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898F850-B86F-44DC-A373-DC345865A610}">
      <dsp:nvSpPr>
        <dsp:cNvPr id="0" name=""/>
        <dsp:cNvSpPr/>
      </dsp:nvSpPr>
      <dsp:spPr>
        <a:xfrm>
          <a:off x="2529840" y="0"/>
          <a:ext cx="3794760" cy="1782763"/>
        </a:xfrm>
        <a:prstGeom prst="rightArrow">
          <a:avLst>
            <a:gd name="adj1" fmla="val 75000"/>
            <a:gd name="adj2" fmla="val 50000"/>
          </a:avLst>
        </a:prstGeom>
        <a:solidFill>
          <a:srgbClr val="DD7DC8">
            <a:alpha val="90000"/>
          </a:srgb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145" tIns="17145" rIns="17145" bIns="17145" numCol="1" spcCol="1270" anchor="t" anchorCtr="0">
          <a:noAutofit/>
        </a:bodyPr>
        <a:lstStyle/>
        <a:p>
          <a:pPr marL="228600" lvl="1" indent="-228600" algn="l" defTabSz="1200150">
            <a:lnSpc>
              <a:spcPct val="90000"/>
            </a:lnSpc>
            <a:spcBef>
              <a:spcPct val="0"/>
            </a:spcBef>
            <a:spcAft>
              <a:spcPct val="15000"/>
            </a:spcAft>
            <a:buChar char="••"/>
          </a:pPr>
          <a:r>
            <a:rPr lang="en-US" sz="2700" kern="1200" dirty="0" smtClean="0"/>
            <a:t>Hearing</a:t>
          </a:r>
          <a:endParaRPr lang="en-US" sz="2700" kern="1200" dirty="0"/>
        </a:p>
        <a:p>
          <a:pPr marL="228600" lvl="1" indent="-228600" algn="l" defTabSz="1200150">
            <a:lnSpc>
              <a:spcPct val="90000"/>
            </a:lnSpc>
            <a:spcBef>
              <a:spcPct val="0"/>
            </a:spcBef>
            <a:spcAft>
              <a:spcPct val="15000"/>
            </a:spcAft>
            <a:buChar char="••"/>
          </a:pPr>
          <a:r>
            <a:rPr lang="en-US" sz="2700" kern="1200" dirty="0" smtClean="0"/>
            <a:t>Chanting</a:t>
          </a:r>
          <a:endParaRPr lang="en-US" sz="2700" kern="1200" dirty="0"/>
        </a:p>
        <a:p>
          <a:pPr marL="228600" lvl="1" indent="-228600" algn="l" defTabSz="1200150">
            <a:lnSpc>
              <a:spcPct val="90000"/>
            </a:lnSpc>
            <a:spcBef>
              <a:spcPct val="0"/>
            </a:spcBef>
            <a:spcAft>
              <a:spcPct val="15000"/>
            </a:spcAft>
            <a:buChar char="••"/>
          </a:pPr>
          <a:r>
            <a:rPr lang="en-US" sz="2700" kern="1200" dirty="0" smtClean="0"/>
            <a:t>Worshipping </a:t>
          </a:r>
          <a:r>
            <a:rPr lang="en-US" sz="2700" kern="1200" dirty="0" err="1" smtClean="0"/>
            <a:t>Krsna</a:t>
          </a:r>
          <a:endParaRPr lang="en-US" sz="2700" kern="1200" dirty="0"/>
        </a:p>
      </dsp:txBody>
      <dsp:txXfrm>
        <a:off x="2529840" y="0"/>
        <a:ext cx="3794760" cy="1782763"/>
      </dsp:txXfrm>
    </dsp:sp>
    <dsp:sp modelId="{D9454885-5293-409F-89EC-A95DAE37C661}">
      <dsp:nvSpPr>
        <dsp:cNvPr id="0" name=""/>
        <dsp:cNvSpPr/>
      </dsp:nvSpPr>
      <dsp:spPr>
        <a:xfrm>
          <a:off x="76198" y="0"/>
          <a:ext cx="2529840" cy="1782763"/>
        </a:xfrm>
        <a:prstGeom prst="roundRect">
          <a:avLst/>
        </a:prstGeom>
        <a:solidFill>
          <a:srgbClr val="DD7DC8"/>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6690" tIns="93345" rIns="186690" bIns="93345" numCol="1" spcCol="1270" anchor="ctr" anchorCtr="0">
          <a:noAutofit/>
        </a:bodyPr>
        <a:lstStyle/>
        <a:p>
          <a:pPr lvl="0" algn="ctr" defTabSz="2178050">
            <a:lnSpc>
              <a:spcPct val="90000"/>
            </a:lnSpc>
            <a:spcBef>
              <a:spcPct val="0"/>
            </a:spcBef>
            <a:spcAft>
              <a:spcPct val="35000"/>
            </a:spcAft>
          </a:pPr>
          <a:r>
            <a:rPr lang="en-US" sz="4900" kern="1200" dirty="0" smtClean="0"/>
            <a:t>Primary Rules</a:t>
          </a:r>
          <a:endParaRPr lang="en-US" sz="4900" kern="1200" dirty="0"/>
        </a:p>
      </dsp:txBody>
      <dsp:txXfrm>
        <a:off x="76198" y="0"/>
        <a:ext cx="2529840" cy="1782763"/>
      </dsp:txXfrm>
    </dsp:sp>
  </dsp:spTree>
</dsp:drawing>
</file>

<file path=ppt/diagrams/drawing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733D930-6FBB-4F7A-A922-31B34D83AB8D}">
      <dsp:nvSpPr>
        <dsp:cNvPr id="0" name=""/>
        <dsp:cNvSpPr/>
      </dsp:nvSpPr>
      <dsp:spPr>
        <a:xfrm>
          <a:off x="0" y="0"/>
          <a:ext cx="8229600" cy="1357788"/>
        </a:xfrm>
        <a:prstGeom prst="rect">
          <a:avLst/>
        </a:prstGeom>
        <a:solidFill>
          <a:schemeClr val="accent5">
            <a:shade val="9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txBody>
        <a:bodyPr spcFirstLastPara="0" vert="horz" wrap="square" lIns="236220" tIns="236220" rIns="236220" bIns="236220" numCol="1" spcCol="1270" anchor="ctr" anchorCtr="0">
          <a:noAutofit/>
        </a:bodyPr>
        <a:lstStyle/>
        <a:p>
          <a:pPr lvl="0" algn="ctr" defTabSz="2755900">
            <a:lnSpc>
              <a:spcPct val="90000"/>
            </a:lnSpc>
            <a:spcBef>
              <a:spcPct val="0"/>
            </a:spcBef>
            <a:spcAft>
              <a:spcPct val="35000"/>
            </a:spcAft>
          </a:pPr>
          <a:r>
            <a:rPr lang="en-US" sz="6200" kern="1200" dirty="0" smtClean="0"/>
            <a:t>Mind</a:t>
          </a:r>
          <a:endParaRPr lang="en-US" sz="6200" kern="1200" dirty="0"/>
        </a:p>
      </dsp:txBody>
      <dsp:txXfrm>
        <a:off x="0" y="0"/>
        <a:ext cx="8229600" cy="1357788"/>
      </dsp:txXfrm>
    </dsp:sp>
    <dsp:sp modelId="{B73156B5-F418-48D7-937D-B004F1125F17}">
      <dsp:nvSpPr>
        <dsp:cNvPr id="0" name=""/>
        <dsp:cNvSpPr/>
      </dsp:nvSpPr>
      <dsp:spPr>
        <a:xfrm>
          <a:off x="0" y="1357788"/>
          <a:ext cx="4114799" cy="2851356"/>
        </a:xfrm>
        <a:prstGeom prst="rect">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sz="3200" kern="1200" dirty="0" err="1" smtClean="0"/>
            <a:t>Manasa</a:t>
          </a:r>
          <a:r>
            <a:rPr lang="en-US" sz="3200" kern="1200" dirty="0" smtClean="0"/>
            <a:t> </a:t>
          </a:r>
          <a:r>
            <a:rPr lang="en-US" sz="3200" kern="1200" dirty="0" err="1" smtClean="0"/>
            <a:t>vega</a:t>
          </a:r>
          <a:endParaRPr lang="en-US" sz="3200" kern="1200" dirty="0" smtClean="0"/>
        </a:p>
        <a:p>
          <a:pPr lvl="0" algn="ctr" defTabSz="1422400">
            <a:lnSpc>
              <a:spcPct val="90000"/>
            </a:lnSpc>
            <a:spcBef>
              <a:spcPct val="0"/>
            </a:spcBef>
            <a:spcAft>
              <a:spcPct val="35000"/>
            </a:spcAft>
          </a:pPr>
          <a:r>
            <a:rPr lang="en-US" sz="3200" kern="1200" dirty="0" smtClean="0"/>
            <a:t>Desire for objects:</a:t>
          </a:r>
        </a:p>
        <a:p>
          <a:pPr lvl="0" algn="ctr" defTabSz="1422400">
            <a:lnSpc>
              <a:spcPct val="90000"/>
            </a:lnSpc>
            <a:spcBef>
              <a:spcPct val="0"/>
            </a:spcBef>
            <a:spcAft>
              <a:spcPct val="35000"/>
            </a:spcAft>
          </a:pPr>
          <a:r>
            <a:rPr lang="en-US" sz="3200" kern="1200" dirty="0" smtClean="0"/>
            <a:t>Enjoyment, liberation, siddhis</a:t>
          </a:r>
          <a:endParaRPr lang="en-US" sz="3200" kern="1200" dirty="0"/>
        </a:p>
      </dsp:txBody>
      <dsp:txXfrm>
        <a:off x="0" y="1357788"/>
        <a:ext cx="4114799" cy="2851356"/>
      </dsp:txXfrm>
    </dsp:sp>
    <dsp:sp modelId="{E3ADB784-4D7D-481D-9C66-F794C49017D7}">
      <dsp:nvSpPr>
        <dsp:cNvPr id="0" name=""/>
        <dsp:cNvSpPr/>
      </dsp:nvSpPr>
      <dsp:spPr>
        <a:xfrm>
          <a:off x="4114800" y="1357788"/>
          <a:ext cx="4114799" cy="2851356"/>
        </a:xfrm>
        <a:prstGeom prst="rect">
          <a:avLst/>
        </a:prstGeom>
        <a:gradFill rotWithShape="0">
          <a:gsLst>
            <a:gs pos="0">
              <a:schemeClr val="accent5">
                <a:hueOff val="-9933876"/>
                <a:satOff val="39811"/>
                <a:lumOff val="8628"/>
                <a:alphaOff val="0"/>
                <a:tint val="50000"/>
                <a:satMod val="300000"/>
              </a:schemeClr>
            </a:gs>
            <a:gs pos="35000">
              <a:schemeClr val="accent5">
                <a:hueOff val="-9933876"/>
                <a:satOff val="39811"/>
                <a:lumOff val="8628"/>
                <a:alphaOff val="0"/>
                <a:tint val="37000"/>
                <a:satMod val="300000"/>
              </a:schemeClr>
            </a:gs>
            <a:gs pos="100000">
              <a:schemeClr val="accent5">
                <a:hueOff val="-9933876"/>
                <a:satOff val="39811"/>
                <a:lumOff val="8628"/>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sz="3200" kern="1200" dirty="0" err="1" smtClean="0"/>
            <a:t>Krodha</a:t>
          </a:r>
          <a:r>
            <a:rPr lang="en-US" sz="3200" kern="1200" dirty="0" smtClean="0"/>
            <a:t> </a:t>
          </a:r>
          <a:r>
            <a:rPr lang="en-US" sz="3200" kern="1200" dirty="0" err="1" smtClean="0"/>
            <a:t>vega</a:t>
          </a:r>
          <a:endParaRPr lang="en-US" sz="3200" kern="1200" dirty="0" smtClean="0"/>
        </a:p>
        <a:p>
          <a:pPr lvl="0" algn="ctr" defTabSz="1422400">
            <a:lnSpc>
              <a:spcPct val="90000"/>
            </a:lnSpc>
            <a:spcBef>
              <a:spcPct val="0"/>
            </a:spcBef>
            <a:spcAft>
              <a:spcPct val="35000"/>
            </a:spcAft>
          </a:pPr>
          <a:r>
            <a:rPr lang="en-US" sz="3200" kern="1200" dirty="0" smtClean="0"/>
            <a:t>Obstruction to enjoyment:</a:t>
          </a:r>
        </a:p>
        <a:p>
          <a:pPr lvl="0" algn="ctr" defTabSz="1422400">
            <a:lnSpc>
              <a:spcPct val="90000"/>
            </a:lnSpc>
            <a:spcBef>
              <a:spcPct val="0"/>
            </a:spcBef>
            <a:spcAft>
              <a:spcPct val="35000"/>
            </a:spcAft>
          </a:pPr>
          <a:r>
            <a:rPr lang="en-US" sz="3200" kern="1200" dirty="0" smtClean="0"/>
            <a:t>Anger, hatred, harsh words</a:t>
          </a:r>
          <a:endParaRPr lang="en-US" sz="3200" kern="1200" dirty="0"/>
        </a:p>
      </dsp:txBody>
      <dsp:txXfrm>
        <a:off x="4114800" y="1357788"/>
        <a:ext cx="4114799" cy="2851356"/>
      </dsp:txXfrm>
    </dsp:sp>
    <dsp:sp modelId="{9FACF387-EB4A-4E40-9905-3081660CC123}">
      <dsp:nvSpPr>
        <dsp:cNvPr id="0" name=""/>
        <dsp:cNvSpPr/>
      </dsp:nvSpPr>
      <dsp:spPr>
        <a:xfrm>
          <a:off x="0" y="4209145"/>
          <a:ext cx="8229600" cy="316817"/>
        </a:xfrm>
        <a:prstGeom prst="rect">
          <a:avLst/>
        </a:prstGeom>
        <a:solidFill>
          <a:schemeClr val="accent5">
            <a:shade val="9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sp>
  </dsp:spTree>
</dsp:drawing>
</file>

<file path=ppt/diagrams/drawing9.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9E4BFA8-980C-4C9C-A7EE-E0FF16677C8B}">
      <dsp:nvSpPr>
        <dsp:cNvPr id="0" name=""/>
        <dsp:cNvSpPr/>
      </dsp:nvSpPr>
      <dsp:spPr>
        <a:xfrm rot="21300000">
          <a:off x="25254" y="1794666"/>
          <a:ext cx="8179091" cy="936629"/>
        </a:xfrm>
        <a:prstGeom prst="mathMinus">
          <a:avLst/>
        </a:prstGeom>
        <a:solidFill>
          <a:schemeClr val="accent5">
            <a:tint val="4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6EB7B12-BCEE-40C6-9E77-5C5AB53926B8}">
      <dsp:nvSpPr>
        <dsp:cNvPr id="0" name=""/>
        <dsp:cNvSpPr/>
      </dsp:nvSpPr>
      <dsp:spPr>
        <a:xfrm>
          <a:off x="990588" y="228597"/>
          <a:ext cx="2468880" cy="1810385"/>
        </a:xfrm>
        <a:prstGeom prst="downArrow">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7ECADEC-D427-49B4-969B-91F31ABC8E24}">
      <dsp:nvSpPr>
        <dsp:cNvPr id="0" name=""/>
        <dsp:cNvSpPr/>
      </dsp:nvSpPr>
      <dsp:spPr>
        <a:xfrm>
          <a:off x="3124206" y="76207"/>
          <a:ext cx="2670050" cy="12994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3360" tIns="213360" rIns="213360" bIns="213360" numCol="1" spcCol="1270" anchor="ctr" anchorCtr="0">
          <a:noAutofit/>
        </a:bodyPr>
        <a:lstStyle/>
        <a:p>
          <a:pPr lvl="0" algn="ctr" defTabSz="1333500">
            <a:lnSpc>
              <a:spcPct val="90000"/>
            </a:lnSpc>
            <a:spcBef>
              <a:spcPct val="0"/>
            </a:spcBef>
            <a:spcAft>
              <a:spcPct val="35000"/>
            </a:spcAft>
          </a:pPr>
          <a:r>
            <a:rPr lang="en-US" sz="3000" kern="1200" dirty="0" smtClean="0"/>
            <a:t>Expectation of enjoyment</a:t>
          </a:r>
          <a:endParaRPr lang="en-US" sz="3000" kern="1200" dirty="0"/>
        </a:p>
      </dsp:txBody>
      <dsp:txXfrm>
        <a:off x="3124206" y="76207"/>
        <a:ext cx="2670050" cy="1299496"/>
      </dsp:txXfrm>
    </dsp:sp>
    <dsp:sp modelId="{BA3F3EE9-D786-4E7B-997A-5F1E1A245F8C}">
      <dsp:nvSpPr>
        <dsp:cNvPr id="0" name=""/>
        <dsp:cNvSpPr/>
      </dsp:nvSpPr>
      <dsp:spPr>
        <a:xfrm>
          <a:off x="4773168" y="2489279"/>
          <a:ext cx="2468880" cy="1810385"/>
        </a:xfrm>
        <a:prstGeom prst="upArrow">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6701A3B-3D63-443A-8F35-1A717CBB4844}">
      <dsp:nvSpPr>
        <dsp:cNvPr id="0" name=""/>
        <dsp:cNvSpPr/>
      </dsp:nvSpPr>
      <dsp:spPr>
        <a:xfrm>
          <a:off x="2971794" y="2625058"/>
          <a:ext cx="2633472" cy="19009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3360" tIns="213360" rIns="213360" bIns="213360" numCol="1" spcCol="1270" anchor="ctr" anchorCtr="0">
          <a:noAutofit/>
        </a:bodyPr>
        <a:lstStyle/>
        <a:p>
          <a:pPr lvl="0" algn="ctr" defTabSz="1333500">
            <a:lnSpc>
              <a:spcPct val="90000"/>
            </a:lnSpc>
            <a:spcBef>
              <a:spcPct val="0"/>
            </a:spcBef>
            <a:spcAft>
              <a:spcPct val="35000"/>
            </a:spcAft>
          </a:pPr>
          <a:r>
            <a:rPr lang="en-US" sz="3000" kern="1200" dirty="0" smtClean="0"/>
            <a:t>Anger</a:t>
          </a:r>
          <a:endParaRPr lang="en-US" sz="3000" kern="1200" dirty="0"/>
        </a:p>
      </dsp:txBody>
      <dsp:txXfrm>
        <a:off x="2971794" y="2625058"/>
        <a:ext cx="2633472" cy="1900904"/>
      </dsp:txXfrm>
    </dsp:sp>
  </dsp:spTree>
</dsp:drawing>
</file>

<file path=ppt/diagrams/drawing10.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3E0266E-7CA7-4B0E-B720-6893098B8DF2}">
      <dsp:nvSpPr>
        <dsp:cNvPr id="0" name=""/>
        <dsp:cNvSpPr/>
      </dsp:nvSpPr>
      <dsp:spPr>
        <a:xfrm>
          <a:off x="0" y="0"/>
          <a:ext cx="8229600" cy="1357788"/>
        </a:xfrm>
        <a:prstGeom prst="rect">
          <a:avLst/>
        </a:prstGeom>
        <a:gradFill rotWithShape="0">
          <a:gsLst>
            <a:gs pos="0">
              <a:srgbClr val="5E9EFF"/>
            </a:gs>
            <a:gs pos="39999">
              <a:srgbClr val="85C2FF"/>
            </a:gs>
            <a:gs pos="70000">
              <a:srgbClr val="C4D6EB"/>
            </a:gs>
            <a:gs pos="100000">
              <a:srgbClr val="FFEBFA"/>
            </a:gs>
          </a:gsLst>
          <a:lin ang="5400000" scaled="0"/>
        </a:gra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txBody>
        <a:bodyPr spcFirstLastPara="0" vert="horz" wrap="square" lIns="236220" tIns="236220" rIns="236220" bIns="236220" numCol="1" spcCol="1270" anchor="ctr" anchorCtr="0">
          <a:noAutofit/>
        </a:bodyPr>
        <a:lstStyle/>
        <a:p>
          <a:pPr lvl="0" algn="ctr" defTabSz="2755900">
            <a:lnSpc>
              <a:spcPct val="90000"/>
            </a:lnSpc>
            <a:spcBef>
              <a:spcPct val="0"/>
            </a:spcBef>
            <a:spcAft>
              <a:spcPct val="35000"/>
            </a:spcAft>
          </a:pPr>
          <a:r>
            <a:rPr lang="en-US" sz="6200" kern="1200" dirty="0" smtClean="0"/>
            <a:t>Senses--</a:t>
          </a:r>
          <a:r>
            <a:rPr lang="en-US" sz="6200" kern="1200" dirty="0" err="1" smtClean="0"/>
            <a:t>Jnanendriya</a:t>
          </a:r>
          <a:endParaRPr lang="en-US" sz="6200" kern="1200" dirty="0"/>
        </a:p>
      </dsp:txBody>
      <dsp:txXfrm>
        <a:off x="0" y="0"/>
        <a:ext cx="8229600" cy="1357788"/>
      </dsp:txXfrm>
    </dsp:sp>
    <dsp:sp modelId="{32225F45-A9F3-4EE1-8FF5-A0D03E634F0B}">
      <dsp:nvSpPr>
        <dsp:cNvPr id="0" name=""/>
        <dsp:cNvSpPr/>
      </dsp:nvSpPr>
      <dsp:spPr>
        <a:xfrm>
          <a:off x="1004" y="1357788"/>
          <a:ext cx="1645518" cy="2851356"/>
        </a:xfrm>
        <a:prstGeom prst="rect">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8110" tIns="118110" rIns="118110" bIns="118110" numCol="1" spcCol="1270" anchor="ctr" anchorCtr="0">
          <a:noAutofit/>
        </a:bodyPr>
        <a:lstStyle/>
        <a:p>
          <a:pPr lvl="0" algn="ctr" defTabSz="1377950">
            <a:lnSpc>
              <a:spcPct val="90000"/>
            </a:lnSpc>
            <a:spcBef>
              <a:spcPct val="0"/>
            </a:spcBef>
            <a:spcAft>
              <a:spcPct val="35000"/>
            </a:spcAft>
          </a:pPr>
          <a:r>
            <a:rPr lang="en-US" sz="3100" kern="1200" dirty="0" smtClean="0"/>
            <a:t>Tongue</a:t>
          </a:r>
        </a:p>
        <a:p>
          <a:pPr lvl="0" algn="ctr" defTabSz="1377950">
            <a:lnSpc>
              <a:spcPct val="90000"/>
            </a:lnSpc>
            <a:spcBef>
              <a:spcPct val="0"/>
            </a:spcBef>
            <a:spcAft>
              <a:spcPct val="35000"/>
            </a:spcAft>
          </a:pPr>
          <a:r>
            <a:rPr lang="en-US" sz="3100" kern="1200" dirty="0" smtClean="0"/>
            <a:t>tasting</a:t>
          </a:r>
          <a:endParaRPr lang="en-US" sz="3100" kern="1200" dirty="0"/>
        </a:p>
      </dsp:txBody>
      <dsp:txXfrm>
        <a:off x="1004" y="1357788"/>
        <a:ext cx="1645518" cy="2851356"/>
      </dsp:txXfrm>
    </dsp:sp>
    <dsp:sp modelId="{56DE9A1A-557F-45A8-BE6D-E859CDD3D42B}">
      <dsp:nvSpPr>
        <dsp:cNvPr id="0" name=""/>
        <dsp:cNvSpPr/>
      </dsp:nvSpPr>
      <dsp:spPr>
        <a:xfrm>
          <a:off x="1646522" y="1357788"/>
          <a:ext cx="1645518" cy="2851356"/>
        </a:xfrm>
        <a:prstGeom prst="rect">
          <a:avLst/>
        </a:prstGeom>
        <a:gradFill rotWithShape="0">
          <a:gsLst>
            <a:gs pos="0">
              <a:schemeClr val="accent5">
                <a:hueOff val="-2483469"/>
                <a:satOff val="9953"/>
                <a:lumOff val="2157"/>
                <a:alphaOff val="0"/>
                <a:tint val="50000"/>
                <a:satMod val="300000"/>
              </a:schemeClr>
            </a:gs>
            <a:gs pos="35000">
              <a:schemeClr val="accent5">
                <a:hueOff val="-2483469"/>
                <a:satOff val="9953"/>
                <a:lumOff val="2157"/>
                <a:alphaOff val="0"/>
                <a:tint val="37000"/>
                <a:satMod val="300000"/>
              </a:schemeClr>
            </a:gs>
            <a:gs pos="100000">
              <a:schemeClr val="accent5">
                <a:hueOff val="-2483469"/>
                <a:satOff val="9953"/>
                <a:lumOff val="2157"/>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8110" tIns="118110" rIns="118110" bIns="118110" numCol="1" spcCol="1270" anchor="ctr" anchorCtr="0">
          <a:noAutofit/>
        </a:bodyPr>
        <a:lstStyle/>
        <a:p>
          <a:pPr lvl="0" algn="ctr" defTabSz="1377950">
            <a:lnSpc>
              <a:spcPct val="90000"/>
            </a:lnSpc>
            <a:spcBef>
              <a:spcPct val="0"/>
            </a:spcBef>
            <a:spcAft>
              <a:spcPct val="35000"/>
            </a:spcAft>
          </a:pPr>
          <a:r>
            <a:rPr lang="en-US" sz="3100" kern="1200" dirty="0" smtClean="0"/>
            <a:t>Eye</a:t>
          </a:r>
        </a:p>
        <a:p>
          <a:pPr lvl="0" algn="ctr" defTabSz="1377950">
            <a:lnSpc>
              <a:spcPct val="90000"/>
            </a:lnSpc>
            <a:spcBef>
              <a:spcPct val="0"/>
            </a:spcBef>
            <a:spcAft>
              <a:spcPct val="35000"/>
            </a:spcAft>
          </a:pPr>
          <a:r>
            <a:rPr lang="en-US" sz="3100" kern="1200" dirty="0" smtClean="0"/>
            <a:t>  seeing	</a:t>
          </a:r>
          <a:endParaRPr lang="en-US" sz="3100" kern="1200" dirty="0"/>
        </a:p>
      </dsp:txBody>
      <dsp:txXfrm>
        <a:off x="1646522" y="1357788"/>
        <a:ext cx="1645518" cy="2851356"/>
      </dsp:txXfrm>
    </dsp:sp>
    <dsp:sp modelId="{D8A69C3D-66C0-447F-9F42-A21C7C512411}">
      <dsp:nvSpPr>
        <dsp:cNvPr id="0" name=""/>
        <dsp:cNvSpPr/>
      </dsp:nvSpPr>
      <dsp:spPr>
        <a:xfrm>
          <a:off x="3292847" y="1371589"/>
          <a:ext cx="1645518" cy="2851356"/>
        </a:xfrm>
        <a:prstGeom prst="rect">
          <a:avLst/>
        </a:prstGeom>
        <a:gradFill rotWithShape="0">
          <a:gsLst>
            <a:gs pos="0">
              <a:schemeClr val="accent5">
                <a:hueOff val="-4966938"/>
                <a:satOff val="19906"/>
                <a:lumOff val="4314"/>
                <a:alphaOff val="0"/>
                <a:tint val="50000"/>
                <a:satMod val="300000"/>
              </a:schemeClr>
            </a:gs>
            <a:gs pos="35000">
              <a:schemeClr val="accent5">
                <a:hueOff val="-4966938"/>
                <a:satOff val="19906"/>
                <a:lumOff val="4314"/>
                <a:alphaOff val="0"/>
                <a:tint val="37000"/>
                <a:satMod val="300000"/>
              </a:schemeClr>
            </a:gs>
            <a:gs pos="100000">
              <a:schemeClr val="accent5">
                <a:hueOff val="-4966938"/>
                <a:satOff val="19906"/>
                <a:lumOff val="4314"/>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8110" tIns="118110" rIns="118110" bIns="118110" numCol="1" spcCol="1270" anchor="ctr" anchorCtr="0">
          <a:noAutofit/>
        </a:bodyPr>
        <a:lstStyle/>
        <a:p>
          <a:pPr lvl="0" algn="ctr" defTabSz="1377950">
            <a:lnSpc>
              <a:spcPct val="90000"/>
            </a:lnSpc>
            <a:spcBef>
              <a:spcPct val="0"/>
            </a:spcBef>
            <a:spcAft>
              <a:spcPct val="35000"/>
            </a:spcAft>
          </a:pPr>
          <a:r>
            <a:rPr lang="en-US" sz="3100" kern="1200" dirty="0" smtClean="0"/>
            <a:t>Ear</a:t>
          </a:r>
        </a:p>
        <a:p>
          <a:pPr lvl="0" algn="ctr" defTabSz="1377950">
            <a:lnSpc>
              <a:spcPct val="90000"/>
            </a:lnSpc>
            <a:spcBef>
              <a:spcPct val="0"/>
            </a:spcBef>
            <a:spcAft>
              <a:spcPct val="35000"/>
            </a:spcAft>
          </a:pPr>
          <a:r>
            <a:rPr lang="en-US" sz="3100" kern="1200" dirty="0" smtClean="0"/>
            <a:t>hearing</a:t>
          </a:r>
          <a:endParaRPr lang="en-US" sz="3100" kern="1200" dirty="0"/>
        </a:p>
      </dsp:txBody>
      <dsp:txXfrm>
        <a:off x="3292847" y="1371589"/>
        <a:ext cx="1645518" cy="2851356"/>
      </dsp:txXfrm>
    </dsp:sp>
    <dsp:sp modelId="{A9F99312-FDED-4E30-BB5B-BDF89C6FA0AC}">
      <dsp:nvSpPr>
        <dsp:cNvPr id="0" name=""/>
        <dsp:cNvSpPr/>
      </dsp:nvSpPr>
      <dsp:spPr>
        <a:xfrm>
          <a:off x="4937559" y="1357788"/>
          <a:ext cx="1645518" cy="2851356"/>
        </a:xfrm>
        <a:prstGeom prst="rect">
          <a:avLst/>
        </a:prstGeom>
        <a:gradFill rotWithShape="0">
          <a:gsLst>
            <a:gs pos="0">
              <a:schemeClr val="accent5">
                <a:hueOff val="-7450407"/>
                <a:satOff val="29858"/>
                <a:lumOff val="6471"/>
                <a:alphaOff val="0"/>
                <a:tint val="50000"/>
                <a:satMod val="300000"/>
              </a:schemeClr>
            </a:gs>
            <a:gs pos="35000">
              <a:schemeClr val="accent5">
                <a:hueOff val="-7450407"/>
                <a:satOff val="29858"/>
                <a:lumOff val="6471"/>
                <a:alphaOff val="0"/>
                <a:tint val="37000"/>
                <a:satMod val="300000"/>
              </a:schemeClr>
            </a:gs>
            <a:gs pos="100000">
              <a:schemeClr val="accent5">
                <a:hueOff val="-7450407"/>
                <a:satOff val="29858"/>
                <a:lumOff val="6471"/>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8110" tIns="118110" rIns="118110" bIns="118110" numCol="1" spcCol="1270" anchor="ctr" anchorCtr="0">
          <a:noAutofit/>
        </a:bodyPr>
        <a:lstStyle/>
        <a:p>
          <a:pPr lvl="0" algn="ctr" defTabSz="1377950">
            <a:lnSpc>
              <a:spcPct val="90000"/>
            </a:lnSpc>
            <a:spcBef>
              <a:spcPct val="0"/>
            </a:spcBef>
            <a:spcAft>
              <a:spcPct val="35000"/>
            </a:spcAft>
          </a:pPr>
          <a:r>
            <a:rPr lang="en-US" sz="3100" kern="1200" dirty="0" smtClean="0"/>
            <a:t>Nose</a:t>
          </a:r>
        </a:p>
        <a:p>
          <a:pPr lvl="0" algn="ctr" defTabSz="1377950">
            <a:lnSpc>
              <a:spcPct val="90000"/>
            </a:lnSpc>
            <a:spcBef>
              <a:spcPct val="0"/>
            </a:spcBef>
            <a:spcAft>
              <a:spcPct val="35000"/>
            </a:spcAft>
          </a:pPr>
          <a:r>
            <a:rPr lang="en-US" sz="3100" kern="1200" dirty="0" smtClean="0"/>
            <a:t>smelling</a:t>
          </a:r>
          <a:endParaRPr lang="en-US" sz="3100" kern="1200" dirty="0"/>
        </a:p>
      </dsp:txBody>
      <dsp:txXfrm>
        <a:off x="4937559" y="1357788"/>
        <a:ext cx="1645518" cy="2851356"/>
      </dsp:txXfrm>
    </dsp:sp>
    <dsp:sp modelId="{BA240F5C-ABEF-41AF-B441-1F7B6C667664}">
      <dsp:nvSpPr>
        <dsp:cNvPr id="0" name=""/>
        <dsp:cNvSpPr/>
      </dsp:nvSpPr>
      <dsp:spPr>
        <a:xfrm>
          <a:off x="6583077" y="1357788"/>
          <a:ext cx="1645518" cy="2851356"/>
        </a:xfrm>
        <a:prstGeom prst="rect">
          <a:avLst/>
        </a:prstGeom>
        <a:gradFill rotWithShape="0">
          <a:gsLst>
            <a:gs pos="0">
              <a:schemeClr val="accent5">
                <a:hueOff val="-9933876"/>
                <a:satOff val="39811"/>
                <a:lumOff val="8628"/>
                <a:alphaOff val="0"/>
                <a:tint val="50000"/>
                <a:satMod val="300000"/>
              </a:schemeClr>
            </a:gs>
            <a:gs pos="35000">
              <a:schemeClr val="accent5">
                <a:hueOff val="-9933876"/>
                <a:satOff val="39811"/>
                <a:lumOff val="8628"/>
                <a:alphaOff val="0"/>
                <a:tint val="37000"/>
                <a:satMod val="300000"/>
              </a:schemeClr>
            </a:gs>
            <a:gs pos="100000">
              <a:schemeClr val="accent5">
                <a:hueOff val="-9933876"/>
                <a:satOff val="39811"/>
                <a:lumOff val="8628"/>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8110" tIns="118110" rIns="118110" bIns="118110" numCol="1" spcCol="1270" anchor="ctr" anchorCtr="0">
          <a:noAutofit/>
        </a:bodyPr>
        <a:lstStyle/>
        <a:p>
          <a:pPr lvl="0" algn="ctr" defTabSz="1377950">
            <a:lnSpc>
              <a:spcPct val="90000"/>
            </a:lnSpc>
            <a:spcBef>
              <a:spcPct val="0"/>
            </a:spcBef>
            <a:spcAft>
              <a:spcPct val="35000"/>
            </a:spcAft>
          </a:pPr>
          <a:r>
            <a:rPr lang="en-US" sz="3100" kern="1200" dirty="0" smtClean="0"/>
            <a:t>Skin</a:t>
          </a:r>
        </a:p>
        <a:p>
          <a:pPr lvl="0" algn="ctr" defTabSz="1377950">
            <a:lnSpc>
              <a:spcPct val="90000"/>
            </a:lnSpc>
            <a:spcBef>
              <a:spcPct val="0"/>
            </a:spcBef>
            <a:spcAft>
              <a:spcPct val="35000"/>
            </a:spcAft>
          </a:pPr>
          <a:r>
            <a:rPr lang="en-US" sz="3100" kern="1200" dirty="0" smtClean="0"/>
            <a:t>touching</a:t>
          </a:r>
          <a:endParaRPr lang="en-US" sz="3100" kern="1200" dirty="0"/>
        </a:p>
      </dsp:txBody>
      <dsp:txXfrm>
        <a:off x="6583077" y="1357788"/>
        <a:ext cx="1645518" cy="2851356"/>
      </dsp:txXfrm>
    </dsp:sp>
    <dsp:sp modelId="{EE4B2DF4-E7A0-427C-9C1D-EDC5D388E2CD}">
      <dsp:nvSpPr>
        <dsp:cNvPr id="0" name=""/>
        <dsp:cNvSpPr/>
      </dsp:nvSpPr>
      <dsp:spPr>
        <a:xfrm>
          <a:off x="0" y="4191001"/>
          <a:ext cx="8229600" cy="316817"/>
        </a:xfrm>
        <a:prstGeom prst="rect">
          <a:avLst/>
        </a:prstGeom>
        <a:solidFill>
          <a:schemeClr val="accent5">
            <a:shade val="9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sp>
  </dsp:spTree>
</dsp:drawing>
</file>

<file path=ppt/diagrams/drawing1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517C7AC-FB12-48B0-B10E-052C586D8854}">
      <dsp:nvSpPr>
        <dsp:cNvPr id="0" name=""/>
        <dsp:cNvSpPr/>
      </dsp:nvSpPr>
      <dsp:spPr>
        <a:xfrm>
          <a:off x="0" y="152398"/>
          <a:ext cx="8229600" cy="1357788"/>
        </a:xfrm>
        <a:prstGeom prst="rect">
          <a:avLst/>
        </a:prstGeom>
        <a:gradFill rotWithShape="0">
          <a:gsLst>
            <a:gs pos="0">
              <a:srgbClr val="DDEBCF"/>
            </a:gs>
            <a:gs pos="50000">
              <a:srgbClr val="9CB86E"/>
            </a:gs>
            <a:gs pos="100000">
              <a:srgbClr val="156B13"/>
            </a:gs>
          </a:gsLst>
          <a:lin ang="5400000" scaled="0"/>
        </a:gradFill>
        <a:ln>
          <a:noFill/>
        </a:ln>
        <a:effectLst/>
      </dsp:spPr>
      <dsp:style>
        <a:lnRef idx="0">
          <a:scrgbClr r="0" g="0" b="0"/>
        </a:lnRef>
        <a:fillRef idx="1">
          <a:scrgbClr r="0" g="0" b="0"/>
        </a:fillRef>
        <a:effectRef idx="0">
          <a:scrgbClr r="0" g="0" b="0"/>
        </a:effectRef>
        <a:fontRef idx="minor"/>
      </dsp:style>
      <dsp:txBody>
        <a:bodyPr spcFirstLastPara="0" vert="horz" wrap="square" lIns="236220" tIns="236220" rIns="236220" bIns="236220" numCol="1" spcCol="1270" anchor="ctr" anchorCtr="0">
          <a:noAutofit/>
        </a:bodyPr>
        <a:lstStyle/>
        <a:p>
          <a:pPr lvl="0" algn="ctr" defTabSz="2755900">
            <a:lnSpc>
              <a:spcPct val="90000"/>
            </a:lnSpc>
            <a:spcBef>
              <a:spcPct val="0"/>
            </a:spcBef>
            <a:spcAft>
              <a:spcPct val="35000"/>
            </a:spcAft>
          </a:pPr>
          <a:r>
            <a:rPr lang="en-US" sz="6200" kern="1200" dirty="0" smtClean="0"/>
            <a:t>Body --</a:t>
          </a:r>
          <a:r>
            <a:rPr lang="en-US" sz="6200" kern="1200" dirty="0" err="1" smtClean="0"/>
            <a:t>Karmendriya</a:t>
          </a:r>
          <a:endParaRPr lang="en-US" sz="6200" kern="1200" dirty="0"/>
        </a:p>
      </dsp:txBody>
      <dsp:txXfrm>
        <a:off x="0" y="152398"/>
        <a:ext cx="8229600" cy="1357788"/>
      </dsp:txXfrm>
    </dsp:sp>
    <dsp:sp modelId="{DFC0363A-4E37-4F79-A747-9B4467FCC89F}">
      <dsp:nvSpPr>
        <dsp:cNvPr id="0" name=""/>
        <dsp:cNvSpPr/>
      </dsp:nvSpPr>
      <dsp:spPr>
        <a:xfrm>
          <a:off x="0" y="1371589"/>
          <a:ext cx="2740521" cy="2851356"/>
        </a:xfrm>
        <a:prstGeom prst="rect">
          <a:avLst/>
        </a:prstGeom>
        <a:solidFill>
          <a:schemeClr val="accent6">
            <a:lumMod val="75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Voice</a:t>
          </a:r>
        </a:p>
        <a:p>
          <a:pPr lvl="0" algn="ctr" defTabSz="1022350">
            <a:lnSpc>
              <a:spcPct val="90000"/>
            </a:lnSpc>
            <a:spcBef>
              <a:spcPct val="0"/>
            </a:spcBef>
            <a:spcAft>
              <a:spcPct val="35000"/>
            </a:spcAft>
          </a:pPr>
          <a:r>
            <a:rPr lang="en-US" sz="2300" kern="1200" dirty="0" smtClean="0"/>
            <a:t>Speaking </a:t>
          </a:r>
          <a:r>
            <a:rPr lang="en-US" sz="2300" kern="1200" dirty="0" err="1" smtClean="0"/>
            <a:t>impersonalism</a:t>
          </a:r>
          <a:r>
            <a:rPr lang="en-US" sz="2300" kern="1200" dirty="0" smtClean="0"/>
            <a:t>, karma yoga,  </a:t>
          </a:r>
        </a:p>
        <a:p>
          <a:pPr lvl="0" algn="ctr" defTabSz="1022350">
            <a:lnSpc>
              <a:spcPct val="90000"/>
            </a:lnSpc>
            <a:spcBef>
              <a:spcPct val="0"/>
            </a:spcBef>
            <a:spcAft>
              <a:spcPct val="35000"/>
            </a:spcAft>
          </a:pPr>
          <a:r>
            <a:rPr lang="en-US" sz="2300" kern="1200" dirty="0" smtClean="0"/>
            <a:t>sinful enjoyment, violence</a:t>
          </a:r>
        </a:p>
        <a:p>
          <a:pPr lvl="0" algn="ctr" defTabSz="1022350">
            <a:lnSpc>
              <a:spcPct val="90000"/>
            </a:lnSpc>
            <a:spcBef>
              <a:spcPct val="0"/>
            </a:spcBef>
            <a:spcAft>
              <a:spcPct val="35000"/>
            </a:spcAft>
          </a:pPr>
          <a:endParaRPr lang="en-US" sz="2300" kern="1200" dirty="0"/>
        </a:p>
      </dsp:txBody>
      <dsp:txXfrm>
        <a:off x="0" y="1371589"/>
        <a:ext cx="2740521" cy="2851356"/>
      </dsp:txXfrm>
    </dsp:sp>
    <dsp:sp modelId="{7715EE7C-D79A-4146-B510-8FB6813A2A77}">
      <dsp:nvSpPr>
        <dsp:cNvPr id="0" name=""/>
        <dsp:cNvSpPr/>
      </dsp:nvSpPr>
      <dsp:spPr>
        <a:xfrm>
          <a:off x="2744539" y="1357788"/>
          <a:ext cx="2740521" cy="2851356"/>
        </a:xfrm>
        <a:prstGeom prst="rect">
          <a:avLst/>
        </a:prstGeom>
        <a:solidFill>
          <a:schemeClr val="accent3">
            <a:hueOff val="5625132"/>
            <a:satOff val="-8440"/>
            <a:lumOff val="-1373"/>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Belly</a:t>
          </a:r>
        </a:p>
        <a:p>
          <a:pPr lvl="0" algn="ctr" defTabSz="1022350">
            <a:lnSpc>
              <a:spcPct val="90000"/>
            </a:lnSpc>
            <a:spcBef>
              <a:spcPct val="0"/>
            </a:spcBef>
            <a:spcAft>
              <a:spcPct val="35000"/>
            </a:spcAft>
          </a:pPr>
          <a:r>
            <a:rPr lang="en-US" sz="2300" kern="1200" dirty="0" smtClean="0"/>
            <a:t>Overeating</a:t>
          </a:r>
        </a:p>
        <a:p>
          <a:pPr lvl="0" algn="ctr" defTabSz="1022350">
            <a:lnSpc>
              <a:spcPct val="90000"/>
            </a:lnSpc>
            <a:spcBef>
              <a:spcPct val="0"/>
            </a:spcBef>
            <a:spcAft>
              <a:spcPct val="35000"/>
            </a:spcAft>
          </a:pPr>
          <a:r>
            <a:rPr lang="en-US" sz="2300" kern="1200" dirty="0" smtClean="0"/>
            <a:t>Causing sickness, laziness </a:t>
          </a:r>
        </a:p>
        <a:p>
          <a:pPr lvl="0" algn="ctr" defTabSz="1022350">
            <a:lnSpc>
              <a:spcPct val="90000"/>
            </a:lnSpc>
            <a:spcBef>
              <a:spcPct val="0"/>
            </a:spcBef>
            <a:spcAft>
              <a:spcPct val="35000"/>
            </a:spcAft>
          </a:pPr>
          <a:endParaRPr lang="en-US" sz="2300" kern="1200" dirty="0" smtClean="0"/>
        </a:p>
        <a:p>
          <a:pPr lvl="0" algn="ctr" defTabSz="1022350">
            <a:lnSpc>
              <a:spcPct val="90000"/>
            </a:lnSpc>
            <a:spcBef>
              <a:spcPct val="0"/>
            </a:spcBef>
            <a:spcAft>
              <a:spcPct val="35000"/>
            </a:spcAft>
          </a:pPr>
          <a:endParaRPr lang="en-US" sz="2300" kern="1200" dirty="0"/>
        </a:p>
      </dsp:txBody>
      <dsp:txXfrm>
        <a:off x="2744539" y="1357788"/>
        <a:ext cx="2740521" cy="2851356"/>
      </dsp:txXfrm>
    </dsp:sp>
    <dsp:sp modelId="{691BD5C4-26D9-499A-A18B-76B12F006B73}">
      <dsp:nvSpPr>
        <dsp:cNvPr id="0" name=""/>
        <dsp:cNvSpPr/>
      </dsp:nvSpPr>
      <dsp:spPr>
        <a:xfrm>
          <a:off x="5485060" y="1371589"/>
          <a:ext cx="2740521" cy="2851356"/>
        </a:xfrm>
        <a:prstGeom prst="rect">
          <a:avLst/>
        </a:prstGeom>
        <a:solidFill>
          <a:schemeClr val="accent3">
            <a:hueOff val="11250264"/>
            <a:satOff val="-16880"/>
            <a:lumOff val="-2745"/>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Genital</a:t>
          </a:r>
        </a:p>
        <a:p>
          <a:pPr lvl="0" algn="ctr" defTabSz="1022350">
            <a:lnSpc>
              <a:spcPct val="90000"/>
            </a:lnSpc>
            <a:spcBef>
              <a:spcPct val="0"/>
            </a:spcBef>
            <a:spcAft>
              <a:spcPct val="35000"/>
            </a:spcAft>
          </a:pPr>
          <a:r>
            <a:rPr lang="en-US" sz="2300" kern="1200" dirty="0" smtClean="0"/>
            <a:t>Breaking rules of </a:t>
          </a:r>
          <a:r>
            <a:rPr lang="en-US" sz="2300" kern="1200" dirty="0" err="1" smtClean="0"/>
            <a:t>asrama</a:t>
          </a:r>
          <a:r>
            <a:rPr lang="en-US" sz="2300" kern="1200" dirty="0" smtClean="0"/>
            <a:t> for </a:t>
          </a:r>
        </a:p>
        <a:p>
          <a:pPr lvl="0" algn="ctr" defTabSz="1022350">
            <a:lnSpc>
              <a:spcPct val="90000"/>
            </a:lnSpc>
            <a:spcBef>
              <a:spcPct val="0"/>
            </a:spcBef>
            <a:spcAft>
              <a:spcPct val="35000"/>
            </a:spcAft>
          </a:pPr>
          <a:r>
            <a:rPr lang="en-US" sz="2300" kern="1200" dirty="0" err="1" smtClean="0"/>
            <a:t>Brahmacari</a:t>
          </a:r>
          <a:r>
            <a:rPr lang="en-US" sz="2300" kern="1200" dirty="0" smtClean="0"/>
            <a:t>, </a:t>
          </a:r>
          <a:r>
            <a:rPr lang="en-US" sz="2300" kern="1200" dirty="0" err="1" smtClean="0"/>
            <a:t>grhastha</a:t>
          </a:r>
          <a:r>
            <a:rPr lang="en-US" sz="2300" kern="1200" dirty="0" smtClean="0"/>
            <a:t>, </a:t>
          </a:r>
          <a:r>
            <a:rPr lang="en-US" sz="2300" kern="1200" dirty="0" err="1" smtClean="0"/>
            <a:t>vanaprastha</a:t>
          </a:r>
          <a:r>
            <a:rPr lang="en-US" sz="2300" kern="1200" dirty="0" smtClean="0"/>
            <a:t>,  or </a:t>
          </a:r>
          <a:r>
            <a:rPr lang="en-US" sz="2300" kern="1200" dirty="0" err="1" smtClean="0"/>
            <a:t>sannyasi</a:t>
          </a:r>
          <a:r>
            <a:rPr lang="en-US" sz="2300" kern="1200" dirty="0" smtClean="0"/>
            <a:t> </a:t>
          </a:r>
          <a:endParaRPr lang="en-US" sz="2300" kern="1200" dirty="0"/>
        </a:p>
      </dsp:txBody>
      <dsp:txXfrm>
        <a:off x="5485060" y="1371589"/>
        <a:ext cx="2740521" cy="2851356"/>
      </dsp:txXfrm>
    </dsp:sp>
    <dsp:sp modelId="{CBD1B85E-481F-4525-A318-F228B7218E50}">
      <dsp:nvSpPr>
        <dsp:cNvPr id="0" name=""/>
        <dsp:cNvSpPr/>
      </dsp:nvSpPr>
      <dsp:spPr>
        <a:xfrm>
          <a:off x="0" y="4191001"/>
          <a:ext cx="8229600" cy="316817"/>
        </a:xfrm>
        <a:prstGeom prst="rect">
          <a:avLst/>
        </a:prstGeom>
        <a:solidFill>
          <a:schemeClr val="accent3">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drawing1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898F850-B86F-44DC-A373-DC345865A610}">
      <dsp:nvSpPr>
        <dsp:cNvPr id="0" name=""/>
        <dsp:cNvSpPr/>
      </dsp:nvSpPr>
      <dsp:spPr>
        <a:xfrm>
          <a:off x="2042160" y="0"/>
          <a:ext cx="3063240" cy="1477963"/>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605" tIns="14605" rIns="14605" bIns="14605" numCol="1" spcCol="1270" anchor="t" anchorCtr="0">
          <a:noAutofit/>
        </a:bodyPr>
        <a:lstStyle/>
        <a:p>
          <a:pPr marL="228600" lvl="1" indent="-228600" algn="l" defTabSz="1022350">
            <a:lnSpc>
              <a:spcPct val="90000"/>
            </a:lnSpc>
            <a:spcBef>
              <a:spcPct val="0"/>
            </a:spcBef>
            <a:spcAft>
              <a:spcPct val="15000"/>
            </a:spcAft>
            <a:buChar char="••"/>
          </a:pPr>
          <a:r>
            <a:rPr lang="en-US" sz="2300" kern="1200" dirty="0" smtClean="0"/>
            <a:t>Hearing</a:t>
          </a:r>
          <a:endParaRPr lang="en-US" sz="2300" kern="1200" dirty="0"/>
        </a:p>
        <a:p>
          <a:pPr marL="228600" lvl="1" indent="-228600" algn="l" defTabSz="1022350">
            <a:lnSpc>
              <a:spcPct val="90000"/>
            </a:lnSpc>
            <a:spcBef>
              <a:spcPct val="0"/>
            </a:spcBef>
            <a:spcAft>
              <a:spcPct val="15000"/>
            </a:spcAft>
            <a:buChar char="••"/>
          </a:pPr>
          <a:r>
            <a:rPr lang="en-US" sz="2300" kern="1200" dirty="0" smtClean="0"/>
            <a:t>Chanting</a:t>
          </a:r>
          <a:endParaRPr lang="en-US" sz="2300" kern="1200" dirty="0"/>
        </a:p>
        <a:p>
          <a:pPr marL="228600" lvl="1" indent="-228600" algn="l" defTabSz="1022350">
            <a:lnSpc>
              <a:spcPct val="90000"/>
            </a:lnSpc>
            <a:spcBef>
              <a:spcPct val="0"/>
            </a:spcBef>
            <a:spcAft>
              <a:spcPct val="15000"/>
            </a:spcAft>
            <a:buChar char="••"/>
          </a:pPr>
          <a:r>
            <a:rPr lang="en-US" sz="2300" kern="1200" dirty="0" smtClean="0"/>
            <a:t>Worshipping </a:t>
          </a:r>
          <a:r>
            <a:rPr lang="en-US" sz="2300" kern="1200" dirty="0" err="1" smtClean="0"/>
            <a:t>Krsna</a:t>
          </a:r>
          <a:endParaRPr lang="en-US" sz="2300" kern="1200" dirty="0"/>
        </a:p>
      </dsp:txBody>
      <dsp:txXfrm>
        <a:off x="2042160" y="0"/>
        <a:ext cx="3063240" cy="1477963"/>
      </dsp:txXfrm>
    </dsp:sp>
    <dsp:sp modelId="{D9454885-5293-409F-89EC-A95DAE37C661}">
      <dsp:nvSpPr>
        <dsp:cNvPr id="0" name=""/>
        <dsp:cNvSpPr/>
      </dsp:nvSpPr>
      <dsp:spPr>
        <a:xfrm>
          <a:off x="0" y="0"/>
          <a:ext cx="2042160" cy="147796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80010" rIns="160020" bIns="80010" numCol="1" spcCol="1270" anchor="ctr" anchorCtr="0">
          <a:noAutofit/>
        </a:bodyPr>
        <a:lstStyle/>
        <a:p>
          <a:pPr lvl="0" algn="ctr" defTabSz="1866900">
            <a:lnSpc>
              <a:spcPct val="90000"/>
            </a:lnSpc>
            <a:spcBef>
              <a:spcPct val="0"/>
            </a:spcBef>
            <a:spcAft>
              <a:spcPct val="35000"/>
            </a:spcAft>
          </a:pPr>
          <a:r>
            <a:rPr lang="en-US" sz="4200" kern="1200" dirty="0" smtClean="0"/>
            <a:t>Bhakti-yoga</a:t>
          </a:r>
          <a:endParaRPr lang="en-US" sz="4200" kern="1200" dirty="0"/>
        </a:p>
      </dsp:txBody>
      <dsp:txXfrm>
        <a:off x="0" y="0"/>
        <a:ext cx="2042160" cy="1477963"/>
      </dsp:txXfrm>
    </dsp:sp>
  </dsp:spTree>
</dsp:drawing>
</file>

<file path=ppt/diagrams/drawing1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765EE57-BDA8-4E77-9819-23A4EDE3D81B}">
      <dsp:nvSpPr>
        <dsp:cNvPr id="0" name=""/>
        <dsp:cNvSpPr/>
      </dsp:nvSpPr>
      <dsp:spPr>
        <a:xfrm>
          <a:off x="914399" y="0"/>
          <a:ext cx="2036683" cy="1131490"/>
        </a:xfrm>
        <a:prstGeom prst="roundRect">
          <a:avLst>
            <a:gd name="adj" fmla="val 10000"/>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en-US" sz="4000" kern="1200" dirty="0" smtClean="0"/>
            <a:t>Mental</a:t>
          </a:r>
          <a:endParaRPr lang="en-US" sz="4000" kern="1200" dirty="0"/>
        </a:p>
      </dsp:txBody>
      <dsp:txXfrm>
        <a:off x="914399" y="0"/>
        <a:ext cx="2036683" cy="1131490"/>
      </dsp:txXfrm>
    </dsp:sp>
    <dsp:sp modelId="{6431EE10-3473-437E-9051-CC7F28AA6634}">
      <dsp:nvSpPr>
        <dsp:cNvPr id="0" name=""/>
        <dsp:cNvSpPr/>
      </dsp:nvSpPr>
      <dsp:spPr>
        <a:xfrm rot="5224827">
          <a:off x="1763590" y="1159778"/>
          <a:ext cx="424860" cy="509170"/>
        </a:xfrm>
        <a:prstGeom prst="rightArrow">
          <a:avLst>
            <a:gd name="adj1" fmla="val 60000"/>
            <a:gd name="adj2" fmla="val 50000"/>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endParaRPr lang="en-US" sz="2100" kern="1200"/>
        </a:p>
      </dsp:txBody>
      <dsp:txXfrm rot="5224827">
        <a:off x="1763590" y="1159778"/>
        <a:ext cx="424860" cy="509170"/>
      </dsp:txXfrm>
    </dsp:sp>
    <dsp:sp modelId="{202884F3-C862-4BB5-A49A-F0EB8A702671}">
      <dsp:nvSpPr>
        <dsp:cNvPr id="0" name=""/>
        <dsp:cNvSpPr/>
      </dsp:nvSpPr>
      <dsp:spPr>
        <a:xfrm>
          <a:off x="1000958" y="1697236"/>
          <a:ext cx="2036683" cy="1131490"/>
        </a:xfrm>
        <a:prstGeom prst="roundRect">
          <a:avLst>
            <a:gd name="adj" fmla="val 10000"/>
          </a:avLst>
        </a:prstGeom>
        <a:gradFill rotWithShape="0">
          <a:gsLst>
            <a:gs pos="0">
              <a:schemeClr val="accent5">
                <a:hueOff val="-4966938"/>
                <a:satOff val="19906"/>
                <a:lumOff val="4314"/>
                <a:alphaOff val="0"/>
                <a:tint val="50000"/>
                <a:satMod val="300000"/>
              </a:schemeClr>
            </a:gs>
            <a:gs pos="35000">
              <a:schemeClr val="accent5">
                <a:hueOff val="-4966938"/>
                <a:satOff val="19906"/>
                <a:lumOff val="4314"/>
                <a:alphaOff val="0"/>
                <a:tint val="37000"/>
                <a:satMod val="300000"/>
              </a:schemeClr>
            </a:gs>
            <a:gs pos="100000">
              <a:schemeClr val="accent5">
                <a:hueOff val="-4966938"/>
                <a:satOff val="19906"/>
                <a:lumOff val="4314"/>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en-US" sz="4000" kern="1200" dirty="0" smtClean="0"/>
            <a:t>Sensual</a:t>
          </a:r>
          <a:endParaRPr lang="en-US" sz="4000" kern="1200" dirty="0"/>
        </a:p>
      </dsp:txBody>
      <dsp:txXfrm>
        <a:off x="1000958" y="1697236"/>
        <a:ext cx="2036683" cy="1131490"/>
      </dsp:txXfrm>
    </dsp:sp>
    <dsp:sp modelId="{71A26211-DE27-41E1-9351-888B61DCF7D2}">
      <dsp:nvSpPr>
        <dsp:cNvPr id="0" name=""/>
        <dsp:cNvSpPr/>
      </dsp:nvSpPr>
      <dsp:spPr>
        <a:xfrm rot="5400000">
          <a:off x="1807145" y="2857014"/>
          <a:ext cx="424309" cy="509170"/>
        </a:xfrm>
        <a:prstGeom prst="rightArrow">
          <a:avLst>
            <a:gd name="adj1" fmla="val 60000"/>
            <a:gd name="adj2" fmla="val 50000"/>
          </a:avLst>
        </a:prstGeom>
        <a:gradFill rotWithShape="0">
          <a:gsLst>
            <a:gs pos="0">
              <a:schemeClr val="accent5">
                <a:hueOff val="-9933876"/>
                <a:satOff val="39811"/>
                <a:lumOff val="8628"/>
                <a:alphaOff val="0"/>
                <a:tint val="50000"/>
                <a:satMod val="300000"/>
              </a:schemeClr>
            </a:gs>
            <a:gs pos="35000">
              <a:schemeClr val="accent5">
                <a:hueOff val="-9933876"/>
                <a:satOff val="39811"/>
                <a:lumOff val="8628"/>
                <a:alphaOff val="0"/>
                <a:tint val="37000"/>
                <a:satMod val="300000"/>
              </a:schemeClr>
            </a:gs>
            <a:gs pos="100000">
              <a:schemeClr val="accent5">
                <a:hueOff val="-9933876"/>
                <a:satOff val="39811"/>
                <a:lumOff val="8628"/>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endParaRPr lang="en-US" sz="2100" kern="1200"/>
        </a:p>
      </dsp:txBody>
      <dsp:txXfrm rot="5400000">
        <a:off x="1807145" y="2857014"/>
        <a:ext cx="424309" cy="509170"/>
      </dsp:txXfrm>
    </dsp:sp>
    <dsp:sp modelId="{458F5A0B-F071-41F2-AF5E-1A756B2D3CFF}">
      <dsp:nvSpPr>
        <dsp:cNvPr id="0" name=""/>
        <dsp:cNvSpPr/>
      </dsp:nvSpPr>
      <dsp:spPr>
        <a:xfrm>
          <a:off x="1000958" y="3394472"/>
          <a:ext cx="2036683" cy="1131490"/>
        </a:xfrm>
        <a:prstGeom prst="roundRect">
          <a:avLst>
            <a:gd name="adj" fmla="val 10000"/>
          </a:avLst>
        </a:prstGeom>
        <a:gradFill rotWithShape="0">
          <a:gsLst>
            <a:gs pos="0">
              <a:schemeClr val="accent5">
                <a:hueOff val="-9933876"/>
                <a:satOff val="39811"/>
                <a:lumOff val="8628"/>
                <a:alphaOff val="0"/>
                <a:tint val="50000"/>
                <a:satMod val="300000"/>
              </a:schemeClr>
            </a:gs>
            <a:gs pos="35000">
              <a:schemeClr val="accent5">
                <a:hueOff val="-9933876"/>
                <a:satOff val="39811"/>
                <a:lumOff val="8628"/>
                <a:alphaOff val="0"/>
                <a:tint val="37000"/>
                <a:satMod val="300000"/>
              </a:schemeClr>
            </a:gs>
            <a:gs pos="100000">
              <a:schemeClr val="accent5">
                <a:hueOff val="-9933876"/>
                <a:satOff val="39811"/>
                <a:lumOff val="8628"/>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en-US" sz="4000" kern="1200" dirty="0" smtClean="0"/>
            <a:t>Physical</a:t>
          </a:r>
          <a:endParaRPr lang="en-US" sz="4000" kern="1200" dirty="0"/>
        </a:p>
      </dsp:txBody>
      <dsp:txXfrm>
        <a:off x="1000958" y="3394472"/>
        <a:ext cx="2036683" cy="1131490"/>
      </dsp:txXfrm>
    </dsp:sp>
  </dsp:spTree>
</dsp:drawing>
</file>

<file path=ppt/diagrams/drawing1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7DF103B-C311-46DC-A369-DB0D6FFEA498}">
      <dsp:nvSpPr>
        <dsp:cNvPr id="0" name=""/>
        <dsp:cNvSpPr/>
      </dsp:nvSpPr>
      <dsp:spPr>
        <a:xfrm>
          <a:off x="228609" y="609602"/>
          <a:ext cx="2066039" cy="1147799"/>
        </a:xfrm>
        <a:prstGeom prst="roundRect">
          <a:avLst>
            <a:gd name="adj" fmla="val 1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US" sz="3000" kern="1200" dirty="0" smtClean="0"/>
            <a:t>Vega</a:t>
          </a:r>
          <a:endParaRPr lang="en-MY" sz="3000" kern="1200" dirty="0"/>
        </a:p>
      </dsp:txBody>
      <dsp:txXfrm>
        <a:off x="228609" y="609602"/>
        <a:ext cx="2066039" cy="1147799"/>
      </dsp:txXfrm>
    </dsp:sp>
    <dsp:sp modelId="{46A5CEFC-7B0C-4A1E-811E-E0C5022D18AF}">
      <dsp:nvSpPr>
        <dsp:cNvPr id="0" name=""/>
        <dsp:cNvSpPr/>
      </dsp:nvSpPr>
      <dsp:spPr>
        <a:xfrm>
          <a:off x="2445968" y="925247"/>
          <a:ext cx="907915" cy="516509"/>
        </a:xfrm>
        <a:prstGeom prst="rightArrow">
          <a:avLst>
            <a:gd name="adj1" fmla="val 60000"/>
            <a:gd name="adj2" fmla="val 50000"/>
          </a:avLst>
        </a:prstGeom>
        <a:solidFill>
          <a:schemeClr val="accent2">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endParaRPr lang="en-MY" sz="2200" kern="1200"/>
        </a:p>
      </dsp:txBody>
      <dsp:txXfrm>
        <a:off x="2445968" y="925247"/>
        <a:ext cx="907915" cy="516509"/>
      </dsp:txXfrm>
    </dsp:sp>
    <dsp:sp modelId="{D2F15378-E725-43F3-8DFE-B6115EFB8909}">
      <dsp:nvSpPr>
        <dsp:cNvPr id="0" name=""/>
        <dsp:cNvSpPr/>
      </dsp:nvSpPr>
      <dsp:spPr>
        <a:xfrm>
          <a:off x="3505203" y="609602"/>
          <a:ext cx="2066039" cy="1147799"/>
        </a:xfrm>
        <a:prstGeom prst="roundRect">
          <a:avLst>
            <a:gd name="adj" fmla="val 100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US" sz="3000" kern="1200" dirty="0" smtClean="0"/>
            <a:t>Destructive Elements </a:t>
          </a:r>
          <a:endParaRPr lang="en-MY" sz="3000" kern="1200" dirty="0"/>
        </a:p>
      </dsp:txBody>
      <dsp:txXfrm>
        <a:off x="3505203" y="609602"/>
        <a:ext cx="2066039" cy="1147799"/>
      </dsp:txXfrm>
    </dsp:sp>
  </dsp:spTree>
</dsp:drawing>
</file>

<file path=ppt/diagrams/drawing1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8471015-4C85-4BEB-81B1-9178A23AA748}">
      <dsp:nvSpPr>
        <dsp:cNvPr id="0" name=""/>
        <dsp:cNvSpPr/>
      </dsp:nvSpPr>
      <dsp:spPr>
        <a:xfrm rot="5400000">
          <a:off x="5554792" y="-2338608"/>
          <a:ext cx="704463" cy="5559552"/>
        </a:xfrm>
        <a:prstGeom prst="round2SameRect">
          <a:avLst/>
        </a:prstGeom>
        <a:solidFill>
          <a:schemeClr val="accent3">
            <a:tint val="40000"/>
            <a:alpha val="90000"/>
            <a:hueOff val="0"/>
            <a:satOff val="0"/>
            <a:lumOff val="0"/>
            <a:alphaOff val="0"/>
          </a:schemeClr>
        </a:solidFill>
        <a:ln w="9525" cap="flat" cmpd="sng" algn="ctr">
          <a:solidFill>
            <a:schemeClr val="accent3">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33350" tIns="66675" rIns="133350" bIns="66675" numCol="1" spcCol="1270" anchor="ctr" anchorCtr="0">
          <a:noAutofit/>
        </a:bodyPr>
        <a:lstStyle/>
        <a:p>
          <a:pPr marL="285750" lvl="1" indent="-285750" algn="l" defTabSz="1555750">
            <a:lnSpc>
              <a:spcPct val="90000"/>
            </a:lnSpc>
            <a:spcBef>
              <a:spcPct val="0"/>
            </a:spcBef>
            <a:spcAft>
              <a:spcPct val="15000"/>
            </a:spcAft>
            <a:buChar char="••"/>
          </a:pPr>
          <a:r>
            <a:rPr lang="en-US" sz="3500" kern="1200" dirty="0" smtClean="0"/>
            <a:t>Over  endeavor</a:t>
          </a:r>
          <a:endParaRPr lang="en-US" sz="3500" kern="1200" dirty="0"/>
        </a:p>
      </dsp:txBody>
      <dsp:txXfrm rot="5400000">
        <a:off x="5554792" y="-2338608"/>
        <a:ext cx="704463" cy="5559552"/>
      </dsp:txXfrm>
    </dsp:sp>
    <dsp:sp modelId="{D8F44DFB-AA70-43E4-97F2-4BBF52781979}">
      <dsp:nvSpPr>
        <dsp:cNvPr id="0" name=""/>
        <dsp:cNvSpPr/>
      </dsp:nvSpPr>
      <dsp:spPr>
        <a:xfrm>
          <a:off x="0" y="0"/>
          <a:ext cx="3127248" cy="880578"/>
        </a:xfrm>
        <a:prstGeom prst="roundRect">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1920" tIns="60960" rIns="121920" bIns="60960" numCol="1" spcCol="1270" anchor="ctr" anchorCtr="0">
          <a:noAutofit/>
        </a:bodyPr>
        <a:lstStyle/>
        <a:p>
          <a:pPr lvl="0" algn="ctr" defTabSz="1422400">
            <a:lnSpc>
              <a:spcPct val="90000"/>
            </a:lnSpc>
            <a:spcBef>
              <a:spcPct val="0"/>
            </a:spcBef>
            <a:spcAft>
              <a:spcPct val="35000"/>
            </a:spcAft>
          </a:pPr>
          <a:r>
            <a:rPr lang="en-US" sz="3200" kern="1200" dirty="0" smtClean="0"/>
            <a:t>Desire</a:t>
          </a:r>
          <a:endParaRPr lang="en-US" sz="3200" kern="1200" dirty="0"/>
        </a:p>
      </dsp:txBody>
      <dsp:txXfrm>
        <a:off x="0" y="0"/>
        <a:ext cx="3127248" cy="880578"/>
      </dsp:txXfrm>
    </dsp:sp>
    <dsp:sp modelId="{9D0D2DC2-C5BA-4431-A81E-C50DB3FBB079}">
      <dsp:nvSpPr>
        <dsp:cNvPr id="0" name=""/>
        <dsp:cNvSpPr/>
      </dsp:nvSpPr>
      <dsp:spPr>
        <a:xfrm rot="5400000">
          <a:off x="5554792" y="-1414000"/>
          <a:ext cx="704463" cy="5559552"/>
        </a:xfrm>
        <a:prstGeom prst="round2SameRect">
          <a:avLst/>
        </a:prstGeom>
        <a:solidFill>
          <a:schemeClr val="accent3">
            <a:tint val="40000"/>
            <a:alpha val="90000"/>
            <a:hueOff val="5358425"/>
            <a:satOff val="-6896"/>
            <a:lumOff val="-537"/>
            <a:alphaOff val="0"/>
          </a:schemeClr>
        </a:solidFill>
        <a:ln w="9525" cap="flat" cmpd="sng" algn="ctr">
          <a:solidFill>
            <a:schemeClr val="accent3">
              <a:tint val="40000"/>
              <a:alpha val="90000"/>
              <a:hueOff val="5358425"/>
              <a:satOff val="-6896"/>
              <a:lumOff val="-537"/>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33350" tIns="66675" rIns="133350" bIns="66675" numCol="1" spcCol="1270" anchor="ctr" anchorCtr="0">
          <a:noAutofit/>
        </a:bodyPr>
        <a:lstStyle/>
        <a:p>
          <a:pPr marL="285750" lvl="1" indent="-285750" algn="l" defTabSz="1555750">
            <a:lnSpc>
              <a:spcPct val="90000"/>
            </a:lnSpc>
            <a:spcBef>
              <a:spcPct val="0"/>
            </a:spcBef>
            <a:spcAft>
              <a:spcPct val="15000"/>
            </a:spcAft>
            <a:buChar char="••"/>
          </a:pPr>
          <a:r>
            <a:rPr lang="en-US" sz="3500" kern="1200" dirty="0" smtClean="0"/>
            <a:t>Rejection of rules</a:t>
          </a:r>
          <a:endParaRPr lang="en-US" sz="3500" kern="1200" dirty="0"/>
        </a:p>
      </dsp:txBody>
      <dsp:txXfrm rot="5400000">
        <a:off x="5554792" y="-1414000"/>
        <a:ext cx="704463" cy="5559552"/>
      </dsp:txXfrm>
    </dsp:sp>
    <dsp:sp modelId="{A183CBD1-1F0F-4F7C-8805-CB6E3EE68BD8}">
      <dsp:nvSpPr>
        <dsp:cNvPr id="0" name=""/>
        <dsp:cNvSpPr/>
      </dsp:nvSpPr>
      <dsp:spPr>
        <a:xfrm>
          <a:off x="0" y="925486"/>
          <a:ext cx="3127248" cy="880578"/>
        </a:xfrm>
        <a:prstGeom prst="roundRect">
          <a:avLst/>
        </a:prstGeom>
        <a:gradFill rotWithShape="0">
          <a:gsLst>
            <a:gs pos="0">
              <a:schemeClr val="accent3">
                <a:hueOff val="2250053"/>
                <a:satOff val="-3376"/>
                <a:lumOff val="-549"/>
                <a:alphaOff val="0"/>
                <a:tint val="50000"/>
                <a:satMod val="300000"/>
              </a:schemeClr>
            </a:gs>
            <a:gs pos="35000">
              <a:schemeClr val="accent3">
                <a:hueOff val="2250053"/>
                <a:satOff val="-3376"/>
                <a:lumOff val="-549"/>
                <a:alphaOff val="0"/>
                <a:tint val="37000"/>
                <a:satMod val="300000"/>
              </a:schemeClr>
            </a:gs>
            <a:gs pos="100000">
              <a:schemeClr val="accent3">
                <a:hueOff val="2250053"/>
                <a:satOff val="-3376"/>
                <a:lumOff val="-549"/>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1920" tIns="60960" rIns="121920" bIns="60960" numCol="1" spcCol="1270" anchor="ctr" anchorCtr="0">
          <a:noAutofit/>
        </a:bodyPr>
        <a:lstStyle/>
        <a:p>
          <a:pPr lvl="0" algn="ctr" defTabSz="1422400">
            <a:lnSpc>
              <a:spcPct val="90000"/>
            </a:lnSpc>
            <a:spcBef>
              <a:spcPct val="0"/>
            </a:spcBef>
            <a:spcAft>
              <a:spcPct val="35000"/>
            </a:spcAft>
          </a:pPr>
          <a:r>
            <a:rPr lang="en-US" sz="3200" kern="1200" dirty="0" smtClean="0"/>
            <a:t>Anger</a:t>
          </a:r>
          <a:endParaRPr lang="en-US" sz="3200" kern="1200" dirty="0"/>
        </a:p>
      </dsp:txBody>
      <dsp:txXfrm>
        <a:off x="0" y="925486"/>
        <a:ext cx="3127248" cy="880578"/>
      </dsp:txXfrm>
    </dsp:sp>
    <dsp:sp modelId="{0F3BFCC5-F1B3-4AEE-9BDC-D8C55E37029A}">
      <dsp:nvSpPr>
        <dsp:cNvPr id="0" name=""/>
        <dsp:cNvSpPr/>
      </dsp:nvSpPr>
      <dsp:spPr>
        <a:xfrm rot="5400000">
          <a:off x="5484022" y="-480072"/>
          <a:ext cx="704463" cy="5559552"/>
        </a:xfrm>
        <a:prstGeom prst="round2SameRect">
          <a:avLst/>
        </a:prstGeom>
        <a:solidFill>
          <a:schemeClr val="accent3">
            <a:tint val="40000"/>
            <a:alpha val="90000"/>
            <a:hueOff val="10716850"/>
            <a:satOff val="-13793"/>
            <a:lumOff val="-1075"/>
            <a:alphaOff val="0"/>
          </a:schemeClr>
        </a:solidFill>
        <a:ln w="9525" cap="flat" cmpd="sng" algn="ctr">
          <a:solidFill>
            <a:schemeClr val="accent3">
              <a:tint val="40000"/>
              <a:alpha val="90000"/>
              <a:hueOff val="10716850"/>
              <a:satOff val="-13793"/>
              <a:lumOff val="-1075"/>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33350" tIns="66675" rIns="133350" bIns="66675" numCol="1" spcCol="1270" anchor="ctr" anchorCtr="0">
          <a:noAutofit/>
        </a:bodyPr>
        <a:lstStyle/>
        <a:p>
          <a:pPr marL="285750" lvl="1" indent="-285750" algn="l" defTabSz="1555750">
            <a:lnSpc>
              <a:spcPct val="90000"/>
            </a:lnSpc>
            <a:spcBef>
              <a:spcPct val="0"/>
            </a:spcBef>
            <a:spcAft>
              <a:spcPct val="15000"/>
            </a:spcAft>
            <a:buChar char="••"/>
          </a:pPr>
          <a:r>
            <a:rPr lang="en-US" sz="3500" kern="1200" dirty="0" smtClean="0"/>
            <a:t>Unsteadiness, passion</a:t>
          </a:r>
          <a:endParaRPr lang="en-US" sz="3500" kern="1200" dirty="0"/>
        </a:p>
      </dsp:txBody>
      <dsp:txXfrm rot="5400000">
        <a:off x="5484022" y="-480072"/>
        <a:ext cx="704463" cy="5559552"/>
      </dsp:txXfrm>
    </dsp:sp>
    <dsp:sp modelId="{10AB1DF1-90FC-4001-8973-225F464379D6}">
      <dsp:nvSpPr>
        <dsp:cNvPr id="0" name=""/>
        <dsp:cNvSpPr/>
      </dsp:nvSpPr>
      <dsp:spPr>
        <a:xfrm>
          <a:off x="0" y="1839712"/>
          <a:ext cx="3127248" cy="880578"/>
        </a:xfrm>
        <a:prstGeom prst="roundRect">
          <a:avLst/>
        </a:prstGeom>
        <a:gradFill rotWithShape="0">
          <a:gsLst>
            <a:gs pos="0">
              <a:schemeClr val="accent3">
                <a:hueOff val="4500106"/>
                <a:satOff val="-6752"/>
                <a:lumOff val="-1098"/>
                <a:alphaOff val="0"/>
                <a:tint val="50000"/>
                <a:satMod val="300000"/>
              </a:schemeClr>
            </a:gs>
            <a:gs pos="35000">
              <a:schemeClr val="accent3">
                <a:hueOff val="4500106"/>
                <a:satOff val="-6752"/>
                <a:lumOff val="-1098"/>
                <a:alphaOff val="0"/>
                <a:tint val="37000"/>
                <a:satMod val="300000"/>
              </a:schemeClr>
            </a:gs>
            <a:gs pos="100000">
              <a:schemeClr val="accent3">
                <a:hueOff val="4500106"/>
                <a:satOff val="-6752"/>
                <a:lumOff val="-1098"/>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1920" tIns="60960" rIns="121920" bIns="60960" numCol="1" spcCol="1270" anchor="ctr" anchorCtr="0">
          <a:noAutofit/>
        </a:bodyPr>
        <a:lstStyle/>
        <a:p>
          <a:pPr lvl="0" algn="ctr" defTabSz="1422400">
            <a:lnSpc>
              <a:spcPct val="90000"/>
            </a:lnSpc>
            <a:spcBef>
              <a:spcPct val="0"/>
            </a:spcBef>
            <a:spcAft>
              <a:spcPct val="35000"/>
            </a:spcAft>
          </a:pPr>
          <a:r>
            <a:rPr lang="en-US" sz="3200" kern="1200" dirty="0" smtClean="0"/>
            <a:t>Senses-tongue</a:t>
          </a:r>
          <a:endParaRPr lang="en-US" sz="3200" kern="1200" dirty="0"/>
        </a:p>
      </dsp:txBody>
      <dsp:txXfrm>
        <a:off x="0" y="1839712"/>
        <a:ext cx="3127248" cy="880578"/>
      </dsp:txXfrm>
    </dsp:sp>
    <dsp:sp modelId="{BCF2F0BE-4272-4FA7-BF37-CA66A16B2834}">
      <dsp:nvSpPr>
        <dsp:cNvPr id="0" name=""/>
        <dsp:cNvSpPr/>
      </dsp:nvSpPr>
      <dsp:spPr>
        <a:xfrm>
          <a:off x="0" y="2770501"/>
          <a:ext cx="3127248" cy="880578"/>
        </a:xfrm>
        <a:prstGeom prst="roundRect">
          <a:avLst/>
        </a:prstGeom>
        <a:gradFill rotWithShape="0">
          <a:gsLst>
            <a:gs pos="0">
              <a:schemeClr val="accent3">
                <a:hueOff val="6750158"/>
                <a:satOff val="-10128"/>
                <a:lumOff val="-1647"/>
                <a:alphaOff val="0"/>
                <a:tint val="50000"/>
                <a:satMod val="300000"/>
              </a:schemeClr>
            </a:gs>
            <a:gs pos="35000">
              <a:schemeClr val="accent3">
                <a:hueOff val="6750158"/>
                <a:satOff val="-10128"/>
                <a:lumOff val="-1647"/>
                <a:alphaOff val="0"/>
                <a:tint val="37000"/>
                <a:satMod val="300000"/>
              </a:schemeClr>
            </a:gs>
            <a:gs pos="100000">
              <a:schemeClr val="accent3">
                <a:hueOff val="6750158"/>
                <a:satOff val="-10128"/>
                <a:lumOff val="-1647"/>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1920" tIns="60960" rIns="121920" bIns="60960" numCol="1" spcCol="1270" anchor="ctr" anchorCtr="0">
          <a:noAutofit/>
        </a:bodyPr>
        <a:lstStyle/>
        <a:p>
          <a:pPr lvl="0" algn="ctr" defTabSz="1422400">
            <a:lnSpc>
              <a:spcPct val="90000"/>
            </a:lnSpc>
            <a:spcBef>
              <a:spcPct val="0"/>
            </a:spcBef>
            <a:spcAft>
              <a:spcPct val="35000"/>
            </a:spcAft>
          </a:pPr>
          <a:r>
            <a:rPr lang="en-US" sz="3200" kern="1200" dirty="0" smtClean="0"/>
            <a:t>Voice</a:t>
          </a:r>
          <a:endParaRPr lang="en-US" sz="3200" kern="1200" dirty="0"/>
        </a:p>
      </dsp:txBody>
      <dsp:txXfrm>
        <a:off x="0" y="2770501"/>
        <a:ext cx="3127248" cy="880578"/>
      </dsp:txXfrm>
    </dsp:sp>
    <dsp:sp modelId="{0866A64C-62A7-42BF-825D-8A4778A733E8}">
      <dsp:nvSpPr>
        <dsp:cNvPr id="0" name=""/>
        <dsp:cNvSpPr/>
      </dsp:nvSpPr>
      <dsp:spPr>
        <a:xfrm>
          <a:off x="0" y="3721385"/>
          <a:ext cx="3146543" cy="633004"/>
        </a:xfrm>
        <a:prstGeom prst="roundRect">
          <a:avLst/>
        </a:prstGeom>
        <a:gradFill rotWithShape="0">
          <a:gsLst>
            <a:gs pos="0">
              <a:schemeClr val="accent3">
                <a:hueOff val="9000211"/>
                <a:satOff val="-13504"/>
                <a:lumOff val="-2196"/>
                <a:alphaOff val="0"/>
                <a:tint val="50000"/>
                <a:satMod val="300000"/>
              </a:schemeClr>
            </a:gs>
            <a:gs pos="35000">
              <a:schemeClr val="accent3">
                <a:hueOff val="9000211"/>
                <a:satOff val="-13504"/>
                <a:lumOff val="-2196"/>
                <a:alphaOff val="0"/>
                <a:tint val="37000"/>
                <a:satMod val="300000"/>
              </a:schemeClr>
            </a:gs>
            <a:gs pos="100000">
              <a:schemeClr val="accent3">
                <a:hueOff val="9000211"/>
                <a:satOff val="-13504"/>
                <a:lumOff val="-2196"/>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1920" tIns="60960" rIns="121920" bIns="60960" numCol="1" spcCol="1270" anchor="ctr" anchorCtr="0">
          <a:noAutofit/>
        </a:bodyPr>
        <a:lstStyle/>
        <a:p>
          <a:pPr lvl="0" algn="ctr" defTabSz="1422400">
            <a:lnSpc>
              <a:spcPct val="90000"/>
            </a:lnSpc>
            <a:spcBef>
              <a:spcPct val="0"/>
            </a:spcBef>
            <a:spcAft>
              <a:spcPct val="35000"/>
            </a:spcAft>
          </a:pPr>
          <a:r>
            <a:rPr lang="en-US" sz="3200" kern="1200" dirty="0" smtClean="0"/>
            <a:t>Belly </a:t>
          </a:r>
          <a:endParaRPr lang="en-US" sz="3200" kern="1200" dirty="0"/>
        </a:p>
      </dsp:txBody>
      <dsp:txXfrm>
        <a:off x="0" y="3721385"/>
        <a:ext cx="3146543" cy="633004"/>
      </dsp:txXfrm>
    </dsp:sp>
    <dsp:sp modelId="{42C4ED3E-DDD9-4388-840A-854BCF969F1E}">
      <dsp:nvSpPr>
        <dsp:cNvPr id="0" name=""/>
        <dsp:cNvSpPr/>
      </dsp:nvSpPr>
      <dsp:spPr>
        <a:xfrm>
          <a:off x="0" y="4376342"/>
          <a:ext cx="3127248" cy="880578"/>
        </a:xfrm>
        <a:prstGeom prst="roundRect">
          <a:avLst/>
        </a:prstGeom>
        <a:gradFill rotWithShape="0">
          <a:gsLst>
            <a:gs pos="0">
              <a:schemeClr val="accent3">
                <a:hueOff val="11250264"/>
                <a:satOff val="-16880"/>
                <a:lumOff val="-2745"/>
                <a:alphaOff val="0"/>
                <a:tint val="50000"/>
                <a:satMod val="300000"/>
              </a:schemeClr>
            </a:gs>
            <a:gs pos="35000">
              <a:schemeClr val="accent3">
                <a:hueOff val="11250264"/>
                <a:satOff val="-16880"/>
                <a:lumOff val="-2745"/>
                <a:alphaOff val="0"/>
                <a:tint val="37000"/>
                <a:satMod val="300000"/>
              </a:schemeClr>
            </a:gs>
            <a:gs pos="100000">
              <a:schemeClr val="accent3">
                <a:hueOff val="11250264"/>
                <a:satOff val="-16880"/>
                <a:lumOff val="-2745"/>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1920" tIns="60960" rIns="121920" bIns="60960" numCol="1" spcCol="1270" anchor="ctr" anchorCtr="0">
          <a:noAutofit/>
        </a:bodyPr>
        <a:lstStyle/>
        <a:p>
          <a:pPr lvl="0" algn="ctr" defTabSz="1422400">
            <a:lnSpc>
              <a:spcPct val="90000"/>
            </a:lnSpc>
            <a:spcBef>
              <a:spcPct val="0"/>
            </a:spcBef>
            <a:spcAft>
              <a:spcPct val="35000"/>
            </a:spcAft>
          </a:pPr>
          <a:r>
            <a:rPr lang="en-US" sz="3200" kern="1200" dirty="0" smtClean="0"/>
            <a:t>Genital </a:t>
          </a:r>
          <a:endParaRPr lang="en-US" sz="3200" kern="1200" dirty="0"/>
        </a:p>
      </dsp:txBody>
      <dsp:txXfrm>
        <a:off x="0" y="4376342"/>
        <a:ext cx="3127248" cy="880578"/>
      </dsp:txXfrm>
    </dsp:sp>
  </dsp:spTree>
</dsp:drawing>
</file>

<file path=ppt/diagrams/drawing1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7ECFD86-7CEE-452D-A02D-66C073C394E9}">
      <dsp:nvSpPr>
        <dsp:cNvPr id="0" name=""/>
        <dsp:cNvSpPr/>
      </dsp:nvSpPr>
      <dsp:spPr>
        <a:xfrm>
          <a:off x="209553" y="1021558"/>
          <a:ext cx="3016783" cy="1675990"/>
        </a:xfrm>
        <a:prstGeom prst="roundRect">
          <a:avLst>
            <a:gd name="adj" fmla="val 10000"/>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67640" tIns="167640" rIns="167640" bIns="167640" numCol="1" spcCol="1270" anchor="ctr" anchorCtr="0">
          <a:noAutofit/>
        </a:bodyPr>
        <a:lstStyle/>
        <a:p>
          <a:pPr lvl="0" algn="ctr" defTabSz="1955800">
            <a:lnSpc>
              <a:spcPct val="90000"/>
            </a:lnSpc>
            <a:spcBef>
              <a:spcPct val="0"/>
            </a:spcBef>
            <a:spcAft>
              <a:spcPct val="35000"/>
            </a:spcAft>
          </a:pPr>
          <a:r>
            <a:rPr lang="en-US" sz="4400" kern="1200" dirty="0" smtClean="0"/>
            <a:t>Controlled Vega</a:t>
          </a:r>
          <a:endParaRPr lang="en-MY" sz="4400" kern="1200" dirty="0"/>
        </a:p>
      </dsp:txBody>
      <dsp:txXfrm>
        <a:off x="209553" y="1021558"/>
        <a:ext cx="3016783" cy="1675990"/>
      </dsp:txXfrm>
    </dsp:sp>
    <dsp:sp modelId="{CCE0C02A-C41D-4BA7-9864-660115C0A09C}">
      <dsp:nvSpPr>
        <dsp:cNvPr id="0" name=""/>
        <dsp:cNvSpPr/>
      </dsp:nvSpPr>
      <dsp:spPr>
        <a:xfrm rot="21569415">
          <a:off x="3284139" y="1466978"/>
          <a:ext cx="346873" cy="754195"/>
        </a:xfrm>
        <a:prstGeom prst="rightArrow">
          <a:avLst>
            <a:gd name="adj1" fmla="val 60000"/>
            <a:gd name="adj2" fmla="val 50000"/>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1422400">
            <a:lnSpc>
              <a:spcPct val="90000"/>
            </a:lnSpc>
            <a:spcBef>
              <a:spcPct val="0"/>
            </a:spcBef>
            <a:spcAft>
              <a:spcPct val="35000"/>
            </a:spcAft>
          </a:pPr>
          <a:endParaRPr lang="en-MY" sz="3200" kern="1200"/>
        </a:p>
      </dsp:txBody>
      <dsp:txXfrm rot="21569415">
        <a:off x="3284139" y="1466978"/>
        <a:ext cx="346873" cy="754195"/>
      </dsp:txXfrm>
    </dsp:sp>
    <dsp:sp modelId="{68A362F5-E778-43DB-A181-6C9B9130F6C0}">
      <dsp:nvSpPr>
        <dsp:cNvPr id="0" name=""/>
        <dsp:cNvSpPr/>
      </dsp:nvSpPr>
      <dsp:spPr>
        <a:xfrm>
          <a:off x="3688816" y="990603"/>
          <a:ext cx="3016783" cy="1675990"/>
        </a:xfrm>
        <a:prstGeom prst="roundRect">
          <a:avLst>
            <a:gd name="adj" fmla="val 10000"/>
          </a:avLst>
        </a:prstGeom>
        <a:gradFill rotWithShape="0">
          <a:gsLst>
            <a:gs pos="0">
              <a:schemeClr val="accent3">
                <a:hueOff val="11250264"/>
                <a:satOff val="-16880"/>
                <a:lumOff val="-2745"/>
                <a:alphaOff val="0"/>
                <a:tint val="50000"/>
                <a:satMod val="300000"/>
              </a:schemeClr>
            </a:gs>
            <a:gs pos="35000">
              <a:schemeClr val="accent3">
                <a:hueOff val="11250264"/>
                <a:satOff val="-16880"/>
                <a:lumOff val="-2745"/>
                <a:alphaOff val="0"/>
                <a:tint val="37000"/>
                <a:satMod val="300000"/>
              </a:schemeClr>
            </a:gs>
            <a:gs pos="100000">
              <a:schemeClr val="accent3">
                <a:hueOff val="11250264"/>
                <a:satOff val="-16880"/>
                <a:lumOff val="-2745"/>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67640" tIns="167640" rIns="167640" bIns="167640" numCol="1" spcCol="1270" anchor="ctr" anchorCtr="0">
          <a:noAutofit/>
        </a:bodyPr>
        <a:lstStyle/>
        <a:p>
          <a:pPr lvl="0" algn="ctr" defTabSz="1955800">
            <a:lnSpc>
              <a:spcPct val="90000"/>
            </a:lnSpc>
            <a:spcBef>
              <a:spcPct val="0"/>
            </a:spcBef>
            <a:spcAft>
              <a:spcPct val="35000"/>
            </a:spcAft>
          </a:pPr>
          <a:r>
            <a:rPr lang="en-US" sz="4400" kern="1200" dirty="0" smtClean="0"/>
            <a:t>Favorable Elements </a:t>
          </a:r>
          <a:endParaRPr lang="en-MY" sz="4400" kern="1200" dirty="0"/>
        </a:p>
      </dsp:txBody>
      <dsp:txXfrm>
        <a:off x="3688816" y="990603"/>
        <a:ext cx="3016783" cy="1675990"/>
      </dsp:txXfrm>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arrow1">
  <dgm:title val=""/>
  <dgm:desc val=""/>
  <dgm:catLst>
    <dgm:cat type="relationship" pri="7000"/>
    <dgm:cat type="process" pri="32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ycle">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equ" val="2">
        <dgm:constrLst>
          <dgm:constr type="primFontSz" for="ch" ptType="node" op="equ" val="65"/>
          <dgm:constr type="w" for="ch" ptType="node" refType="w"/>
          <dgm:constr type="h" for="ch" ptType="node" refType="w" refFor="ch" refPtType="node"/>
          <dgm:constr type="sibSp" refType="w" refFor="ch" refPtType="node" fact="0.1"/>
          <dgm:constr type="diam" refType="w" refFor="ch" refPtType="node" fact="1.1"/>
        </dgm:constrLst>
      </dgm:if>
      <dgm:if name="Name11" axis="ch" ptType="node" func="cnt" op="equ" val="5">
        <dgm:constrLst>
          <dgm:constr type="primFontSz" for="ch" ptType="node" op="equ" val="65"/>
          <dgm:constr type="w" for="ch" ptType="node" refType="w"/>
          <dgm:constr type="h" for="ch" ptType="node" refType="w" refFor="ch" refPtType="node"/>
          <dgm:constr type="sibSp" refType="w" refFor="ch" refPtType="node" fact="-0.24"/>
        </dgm:constrLst>
      </dgm:if>
      <dgm:if name="Name12" axis="ch" ptType="node" func="cnt" op="equ" val="6">
        <dgm:constrLst>
          <dgm:constr type="primFontSz" for="ch" ptType="node" op="equ" val="65"/>
          <dgm:constr type="w" for="ch" ptType="node" refType="w"/>
          <dgm:constr type="h" for="ch" ptType="node" refType="w" refFor="ch" refPtType="node"/>
          <dgm:constr type="sibSp" refType="w" refFor="ch" refPtType="node" fact="-0.2"/>
        </dgm:constrLst>
      </dgm:if>
      <dgm:if name="Name13" axis="ch" ptType="node" func="cnt" op="equ" val="8">
        <dgm:constrLst>
          <dgm:constr type="primFontSz" for="ch" ptType="node" op="equ" val="65"/>
          <dgm:constr type="w" for="ch" ptType="node" refType="w"/>
          <dgm:constr type="h" for="ch" ptType="node" refType="w" refFor="ch" refPtType="node"/>
          <dgm:constr type="sibSp" refType="w" refFor="ch" refPtType="node" fact="-0.15"/>
        </dgm:constrLst>
      </dgm:if>
      <dgm:if name="Name14" axis="ch" ptType="node" func="cnt" op="equ" val="10">
        <dgm:constrLst>
          <dgm:constr type="primFontSz" for="ch" ptType="node" op="lte" val="65"/>
          <dgm:constr type="w" for="ch" ptType="node" refType="w"/>
          <dgm:constr type="h" for="ch" ptType="node" refType="w" refFor="ch" refPtType="node"/>
          <dgm:constr type="sibSp" refType="w" refFor="ch" refPtType="node" fact="-0.24"/>
        </dgm:constrLst>
      </dgm:if>
      <dgm:else name="Name15">
        <dgm:constrLst>
          <dgm:constr type="primFontSz" for="ch" ptType="node" op="equ" val="65"/>
          <dgm:constr type="w" for="ch" ptType="node" refType="w"/>
          <dgm:constr type="h" for="ch" ptType="node" refType="w" refFor="ch" refPtType="node"/>
          <dgm:constr type="sibSp" refType="w" refFor="ch" refPtType="node" fact="-0.35"/>
        </dgm:constrLst>
      </dgm:else>
    </dgm:choose>
    <dgm:ruleLst/>
    <dgm:forEach name="Name16" axis="ch" ptType="node">
      <dgm:layoutNode name="arrow">
        <dgm:varLst>
          <dgm:bulletEnabled val="1"/>
        </dgm:varLst>
        <dgm:alg type="tx"/>
        <dgm:shape xmlns:r="http://schemas.openxmlformats.org/officeDocument/2006/relationships" type="upArrow" r:blip="">
          <dgm:adjLst>
            <dgm:adj idx="2" val="0.35"/>
          </dgm:adjLst>
        </dgm:shape>
        <dgm:presOf axis="desOrSelf" ptType="node"/>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9.xml><?xml version="1.0" encoding="utf-8"?>
<dgm:layoutDef xmlns:dgm="http://schemas.openxmlformats.org/drawingml/2006/diagram" xmlns:a="http://schemas.openxmlformats.org/drawingml/2006/main" uniqueId="urn:microsoft.com/office/officeart/2005/8/layout/arrow3">
  <dgm:title val=""/>
  <dgm:desc val=""/>
  <dgm:catLst>
    <dgm:cat type="relationship" pri="5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none"/>
      <dgm:param type="vertAlign" val="none"/>
    </dgm:alg>
    <dgm:shape xmlns:r="http://schemas.openxmlformats.org/officeDocument/2006/relationships" r:blip="">
      <dgm:adjLst/>
    </dgm:shape>
    <dgm:presOf/>
    <dgm:choose name="Name0">
      <dgm:if name="Name1" func="var" arg="dir" op="equ" val="norm">
        <dgm:choose name="Name2">
          <dgm:if name="Name3"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l" for="ch" forName="downArrow" refType="w" fact="0.1"/>
              <dgm:constr type="t" for="ch" forName="downArrow" refType="h" fact="0.05"/>
              <dgm:constr type="lOff" for="ch" forName="downArrow" refType="w" fact="0.02"/>
              <dgm:constr type="w" for="ch" forName="downArrowText" refType="w" fact="0.32"/>
              <dgm:constr type="h" for="ch" forName="downArrowText" refType="h" fact="0.42"/>
              <dgm:constr type="t" for="ch" forName="downArrowText"/>
              <dgm:constr type="r" for="ch" forName="downArrowText" refType="w" fact="0.85"/>
              <dgm:constr type="w" for="ch" forName="upArrow" refType="w" fact="0.3"/>
              <dgm:constr type="h" for="ch" forName="upArrow" refType="h" fact="0.4"/>
              <dgm:constr type="b" for="ch" forName="upArrow" refType="h" fact="0.95"/>
              <dgm:constr type="r" for="ch" forName="upArrow" refType="w" fact="0.9"/>
              <dgm:constr type="rOff" for="ch" forName="upArrow" refType="w" fact="-0.02"/>
              <dgm:constr type="w" for="ch" forName="upArrowText" refType="w" fact="0.32"/>
              <dgm:constr type="h" for="ch" forName="upArrowText" refType="h" fact="0.42"/>
              <dgm:constr type="b" for="ch" forName="upArrowText" refType="h"/>
              <dgm:constr type="l" for="ch" forName="upArrowText" refType="w" fact="0.15"/>
              <dgm:constr type="primFontSz" for="ch" ptType="node" op="equ" val="65"/>
            </dgm:constrLst>
          </dgm:if>
          <dgm:else name="Name4">
            <dgm:constrLst>
              <dgm:constr type="w" for="ch" forName="downArrow" refType="w" fact="0.4"/>
              <dgm:constr type="h" for="ch" forName="downArrow" refType="h" fact="0.8"/>
              <dgm:constr type="l" for="ch" forName="downArrow" refType="w" fact="0.02"/>
              <dgm:constr type="t" for="ch" forName="downArrow" refType="h" fact="0.05"/>
              <dgm:constr type="lOff" for="ch" forName="downArrow" refType="w" fact="0.02"/>
              <dgm:constr type="w" for="ch" forName="downArrowText" refType="w" fact="0.5"/>
              <dgm:constr type="h" for="ch" forName="downArrowText" refType="h"/>
              <dgm:constr type="t" for="ch" forName="downArrowText"/>
              <dgm:constr type="r" for="ch" forName="downArrowText" refType="w"/>
              <dgm:constr type="primFontSz" for="ch" ptType="node" op="equ" val="65"/>
            </dgm:constrLst>
          </dgm:else>
        </dgm:choose>
      </dgm:if>
      <dgm:else name="Name5">
        <dgm:choose name="Name6">
          <dgm:if name="Name7"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r" for="ch" forName="downArrow" refType="w" fact="0.9"/>
              <dgm:constr type="t" for="ch" forName="downArrow" refType="h" fact="0.05"/>
              <dgm:constr type="rOff" for="ch" forName="downArrow" refType="w" fact="-0.02"/>
              <dgm:constr type="w" for="ch" forName="downArrowText" refType="w" fact="0.32"/>
              <dgm:constr type="h" for="ch" forName="downArrowText" refType="h" fact="0.42"/>
              <dgm:constr type="t" for="ch" forName="downArrowText"/>
              <dgm:constr type="l" for="ch" forName="downArrowText" refType="w" fact="0.15"/>
              <dgm:constr type="w" for="ch" forName="upArrow" refType="w" fact="0.3"/>
              <dgm:constr type="h" for="ch" forName="upArrow" refType="h" fact="0.4"/>
              <dgm:constr type="b" for="ch" forName="upArrow" refType="h" fact="0.95"/>
              <dgm:constr type="l" for="ch" forName="upArrow" refType="w" fact="0.1"/>
              <dgm:constr type="lOff" for="ch" forName="upArrow" refType="w" fact="0.02"/>
              <dgm:constr type="w" for="ch" forName="upArrowText" refType="w" fact="0.32"/>
              <dgm:constr type="h" for="ch" forName="upArrowText" refType="h" fact="0.42"/>
              <dgm:constr type="b" for="ch" forName="upArrowText" refType="h"/>
              <dgm:constr type="r" for="ch" forName="upArrowText" refType="w" fact="0.85"/>
              <dgm:constr type="primFontSz" for="ch" ptType="node" op="equ" val="65"/>
            </dgm:constrLst>
          </dgm:if>
          <dgm:else name="Name8">
            <dgm:constrLst>
              <dgm:constr type="w" for="ch" forName="downArrow" refType="w" fact="0.4"/>
              <dgm:constr type="h" for="ch" forName="downArrow" refType="h" fact="0.8"/>
              <dgm:constr type="r" for="ch" forName="downArrow" refType="w" fact="0.98"/>
              <dgm:constr type="t" for="ch" forName="downArrow" refType="h" fact="0.05"/>
              <dgm:constr type="rOff" for="ch" forName="downArrow" refType="w" fact="-0.02"/>
              <dgm:constr type="w" for="ch" forName="downArrowText" refType="w" fact="0.5"/>
              <dgm:constr type="h" for="ch" forName="downArrowText" refType="h"/>
              <dgm:constr type="t" for="ch" forName="downArrowText"/>
              <dgm:constr type="l" for="ch" forName="downArrowText"/>
              <dgm:constr type="primFontSz" for="ch" ptType="node" op="equ" val="65"/>
            </dgm:constrLst>
          </dgm:else>
        </dgm:choose>
      </dgm:else>
    </dgm:choose>
    <dgm:ruleLst/>
    <dgm:choose name="Name9">
      <dgm:if name="Name10" axis="ch" ptType="node" func="cnt" op="gte" val="2">
        <dgm:layoutNode name="divider" styleLbl="fgShp">
          <dgm:alg type="sp"/>
          <dgm:choose name="Name11">
            <dgm:if name="Name12" func="var" arg="dir" op="equ" val="norm">
              <dgm:shape xmlns:r="http://schemas.openxmlformats.org/officeDocument/2006/relationships" rot="-5" type="mathMinus" r:blip="">
                <dgm:adjLst/>
              </dgm:shape>
            </dgm:if>
            <dgm:else name="Name13">
              <dgm:shape xmlns:r="http://schemas.openxmlformats.org/officeDocument/2006/relationships" rot="5" type="mathMinus" r:blip="">
                <dgm:adjLst/>
              </dgm:shape>
            </dgm:else>
          </dgm:choose>
          <dgm:presOf/>
          <dgm:constrLst/>
          <dgm:ruleLst/>
        </dgm:layoutNode>
      </dgm:if>
      <dgm:else name="Name14"/>
    </dgm:choose>
    <dgm:forEach name="Name15" axis="ch" ptType="node"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forEach name="Name16" axis="ch" ptType="node" st="2" cnt="1">
      <dgm:layoutNode name="upArrow" styleLbl="node1">
        <dgm:alg type="sp"/>
        <dgm:shape xmlns:r="http://schemas.openxmlformats.org/officeDocument/2006/relationships" type="upArrow" r:blip="">
          <dgm:adjLst/>
        </dgm:shape>
        <dgm:presOf/>
        <dgm:constrLst/>
        <dgm:ruleLst/>
      </dgm:layoutNode>
      <dgm:layoutNode name="up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layoutNode>
</dgm:layoutDef>
</file>

<file path=ppt/diagrams/layout10.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11.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12.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F7CF778-124A-47E2-BF43-3920FAC87C28}" type="datetimeFigureOut">
              <a:rPr lang="en-US" smtClean="0"/>
              <a:pPr/>
              <a:t>7/12/2010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69A4CBD-A1A5-430B-B4AE-BBC43B757E55}"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MY"/>
          </a:p>
        </p:txBody>
      </p:sp>
      <p:sp>
        <p:nvSpPr>
          <p:cNvPr id="4" name="Slide Number Placeholder 3"/>
          <p:cNvSpPr>
            <a:spLocks noGrp="1"/>
          </p:cNvSpPr>
          <p:nvPr>
            <p:ph type="sldNum" sz="quarter" idx="10"/>
          </p:nvPr>
        </p:nvSpPr>
        <p:spPr/>
        <p:txBody>
          <a:bodyPr/>
          <a:lstStyle/>
          <a:p>
            <a:fld id="{069A4CBD-A1A5-430B-B4AE-BBC43B757E55}"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MY"/>
          </a:p>
        </p:txBody>
      </p:sp>
      <p:sp>
        <p:nvSpPr>
          <p:cNvPr id="4" name="Slide Number Placeholder 3"/>
          <p:cNvSpPr>
            <a:spLocks noGrp="1"/>
          </p:cNvSpPr>
          <p:nvPr>
            <p:ph type="sldNum" sz="quarter" idx="10"/>
          </p:nvPr>
        </p:nvSpPr>
        <p:spPr/>
        <p:txBody>
          <a:bodyPr/>
          <a:lstStyle/>
          <a:p>
            <a:fld id="{069A4CBD-A1A5-430B-B4AE-BBC43B757E55}"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MY"/>
          </a:p>
        </p:txBody>
      </p:sp>
      <p:sp>
        <p:nvSpPr>
          <p:cNvPr id="4" name="Slide Number Placeholder 3"/>
          <p:cNvSpPr>
            <a:spLocks noGrp="1"/>
          </p:cNvSpPr>
          <p:nvPr>
            <p:ph type="sldNum" sz="quarter" idx="10"/>
          </p:nvPr>
        </p:nvSpPr>
        <p:spPr/>
        <p:txBody>
          <a:bodyPr/>
          <a:lstStyle/>
          <a:p>
            <a:fld id="{069A4CBD-A1A5-430B-B4AE-BBC43B757E55}"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MY"/>
          </a:p>
        </p:txBody>
      </p:sp>
      <p:sp>
        <p:nvSpPr>
          <p:cNvPr id="4" name="Slide Number Placeholder 3"/>
          <p:cNvSpPr>
            <a:spLocks noGrp="1"/>
          </p:cNvSpPr>
          <p:nvPr>
            <p:ph type="sldNum" sz="quarter" idx="10"/>
          </p:nvPr>
        </p:nvSpPr>
        <p:spPr/>
        <p:txBody>
          <a:bodyPr/>
          <a:lstStyle/>
          <a:p>
            <a:fld id="{069A4CBD-A1A5-430B-B4AE-BBC43B757E55}"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MY"/>
          </a:p>
        </p:txBody>
      </p:sp>
      <p:sp>
        <p:nvSpPr>
          <p:cNvPr id="4" name="Slide Number Placeholder 3"/>
          <p:cNvSpPr>
            <a:spLocks noGrp="1"/>
          </p:cNvSpPr>
          <p:nvPr>
            <p:ph type="sldNum" sz="quarter" idx="10"/>
          </p:nvPr>
        </p:nvSpPr>
        <p:spPr/>
        <p:txBody>
          <a:bodyPr/>
          <a:lstStyle/>
          <a:p>
            <a:fld id="{069A4CBD-A1A5-430B-B4AE-BBC43B757E55}"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MY"/>
          </a:p>
        </p:txBody>
      </p:sp>
      <p:sp>
        <p:nvSpPr>
          <p:cNvPr id="4" name="Slide Number Placeholder 3"/>
          <p:cNvSpPr>
            <a:spLocks noGrp="1"/>
          </p:cNvSpPr>
          <p:nvPr>
            <p:ph type="sldNum" sz="quarter" idx="10"/>
          </p:nvPr>
        </p:nvSpPr>
        <p:spPr/>
        <p:txBody>
          <a:bodyPr/>
          <a:lstStyle/>
          <a:p>
            <a:fld id="{069A4CBD-A1A5-430B-B4AE-BBC43B757E55}"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MY"/>
          </a:p>
        </p:txBody>
      </p:sp>
      <p:sp>
        <p:nvSpPr>
          <p:cNvPr id="4" name="Slide Number Placeholder 3"/>
          <p:cNvSpPr>
            <a:spLocks noGrp="1"/>
          </p:cNvSpPr>
          <p:nvPr>
            <p:ph type="sldNum" sz="quarter" idx="10"/>
          </p:nvPr>
        </p:nvSpPr>
        <p:spPr/>
        <p:txBody>
          <a:bodyPr/>
          <a:lstStyle/>
          <a:p>
            <a:fld id="{069A4CBD-A1A5-430B-B4AE-BBC43B757E55}"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MY"/>
          </a:p>
        </p:txBody>
      </p:sp>
      <p:sp>
        <p:nvSpPr>
          <p:cNvPr id="4" name="Slide Number Placeholder 3"/>
          <p:cNvSpPr>
            <a:spLocks noGrp="1"/>
          </p:cNvSpPr>
          <p:nvPr>
            <p:ph type="sldNum" sz="quarter" idx="10"/>
          </p:nvPr>
        </p:nvSpPr>
        <p:spPr/>
        <p:txBody>
          <a:bodyPr/>
          <a:lstStyle/>
          <a:p>
            <a:fld id="{069A4CBD-A1A5-430B-B4AE-BBC43B757E55}"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MY"/>
          </a:p>
        </p:txBody>
      </p:sp>
      <p:sp>
        <p:nvSpPr>
          <p:cNvPr id="4" name="Slide Number Placeholder 3"/>
          <p:cNvSpPr>
            <a:spLocks noGrp="1"/>
          </p:cNvSpPr>
          <p:nvPr>
            <p:ph type="sldNum" sz="quarter" idx="10"/>
          </p:nvPr>
        </p:nvSpPr>
        <p:spPr/>
        <p:txBody>
          <a:bodyPr/>
          <a:lstStyle/>
          <a:p>
            <a:fld id="{069A4CBD-A1A5-430B-B4AE-BBC43B757E55}"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MY"/>
          </a:p>
        </p:txBody>
      </p:sp>
      <p:sp>
        <p:nvSpPr>
          <p:cNvPr id="4" name="Slide Number Placeholder 3"/>
          <p:cNvSpPr>
            <a:spLocks noGrp="1"/>
          </p:cNvSpPr>
          <p:nvPr>
            <p:ph type="sldNum" sz="quarter" idx="10"/>
          </p:nvPr>
        </p:nvSpPr>
        <p:spPr/>
        <p:txBody>
          <a:bodyPr/>
          <a:lstStyle/>
          <a:p>
            <a:fld id="{069A4CBD-A1A5-430B-B4AE-BBC43B757E55}"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MY"/>
          </a:p>
        </p:txBody>
      </p:sp>
      <p:sp>
        <p:nvSpPr>
          <p:cNvPr id="4" name="Slide Number Placeholder 3"/>
          <p:cNvSpPr>
            <a:spLocks noGrp="1"/>
          </p:cNvSpPr>
          <p:nvPr>
            <p:ph type="sldNum" sz="quarter" idx="10"/>
          </p:nvPr>
        </p:nvSpPr>
        <p:spPr/>
        <p:txBody>
          <a:bodyPr/>
          <a:lstStyle/>
          <a:p>
            <a:fld id="{069A4CBD-A1A5-430B-B4AE-BBC43B757E55}"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MY"/>
          </a:p>
        </p:txBody>
      </p:sp>
      <p:sp>
        <p:nvSpPr>
          <p:cNvPr id="4" name="Slide Number Placeholder 3"/>
          <p:cNvSpPr>
            <a:spLocks noGrp="1"/>
          </p:cNvSpPr>
          <p:nvPr>
            <p:ph type="sldNum" sz="quarter" idx="10"/>
          </p:nvPr>
        </p:nvSpPr>
        <p:spPr/>
        <p:txBody>
          <a:bodyPr/>
          <a:lstStyle/>
          <a:p>
            <a:fld id="{069A4CBD-A1A5-430B-B4AE-BBC43B757E55}"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MY"/>
          </a:p>
        </p:txBody>
      </p:sp>
      <p:sp>
        <p:nvSpPr>
          <p:cNvPr id="4" name="Slide Number Placeholder 3"/>
          <p:cNvSpPr>
            <a:spLocks noGrp="1"/>
          </p:cNvSpPr>
          <p:nvPr>
            <p:ph type="sldNum" sz="quarter" idx="10"/>
          </p:nvPr>
        </p:nvSpPr>
        <p:spPr/>
        <p:txBody>
          <a:bodyPr/>
          <a:lstStyle/>
          <a:p>
            <a:fld id="{069A4CBD-A1A5-430B-B4AE-BBC43B757E55}"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MY"/>
          </a:p>
        </p:txBody>
      </p:sp>
      <p:sp>
        <p:nvSpPr>
          <p:cNvPr id="4" name="Slide Number Placeholder 3"/>
          <p:cNvSpPr>
            <a:spLocks noGrp="1"/>
          </p:cNvSpPr>
          <p:nvPr>
            <p:ph type="sldNum" sz="quarter" idx="10"/>
          </p:nvPr>
        </p:nvSpPr>
        <p:spPr/>
        <p:txBody>
          <a:bodyPr/>
          <a:lstStyle/>
          <a:p>
            <a:fld id="{069A4CBD-A1A5-430B-B4AE-BBC43B757E55}"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MY"/>
          </a:p>
        </p:txBody>
      </p:sp>
      <p:sp>
        <p:nvSpPr>
          <p:cNvPr id="4" name="Slide Number Placeholder 3"/>
          <p:cNvSpPr>
            <a:spLocks noGrp="1"/>
          </p:cNvSpPr>
          <p:nvPr>
            <p:ph type="sldNum" sz="quarter" idx="10"/>
          </p:nvPr>
        </p:nvSpPr>
        <p:spPr/>
        <p:txBody>
          <a:bodyPr/>
          <a:lstStyle/>
          <a:p>
            <a:fld id="{069A4CBD-A1A5-430B-B4AE-BBC43B757E55}"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MY"/>
          </a:p>
        </p:txBody>
      </p:sp>
      <p:sp>
        <p:nvSpPr>
          <p:cNvPr id="4" name="Slide Number Placeholder 3"/>
          <p:cNvSpPr>
            <a:spLocks noGrp="1"/>
          </p:cNvSpPr>
          <p:nvPr>
            <p:ph type="sldNum" sz="quarter" idx="10"/>
          </p:nvPr>
        </p:nvSpPr>
        <p:spPr/>
        <p:txBody>
          <a:bodyPr/>
          <a:lstStyle/>
          <a:p>
            <a:fld id="{069A4CBD-A1A5-430B-B4AE-BBC43B757E55}"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MY"/>
          </a:p>
        </p:txBody>
      </p:sp>
      <p:sp>
        <p:nvSpPr>
          <p:cNvPr id="4" name="Slide Number Placeholder 3"/>
          <p:cNvSpPr>
            <a:spLocks noGrp="1"/>
          </p:cNvSpPr>
          <p:nvPr>
            <p:ph type="sldNum" sz="quarter" idx="10"/>
          </p:nvPr>
        </p:nvSpPr>
        <p:spPr/>
        <p:txBody>
          <a:bodyPr/>
          <a:lstStyle/>
          <a:p>
            <a:fld id="{069A4CBD-A1A5-430B-B4AE-BBC43B757E55}"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MY"/>
          </a:p>
        </p:txBody>
      </p:sp>
      <p:sp>
        <p:nvSpPr>
          <p:cNvPr id="4" name="Slide Number Placeholder 3"/>
          <p:cNvSpPr>
            <a:spLocks noGrp="1"/>
          </p:cNvSpPr>
          <p:nvPr>
            <p:ph type="sldNum" sz="quarter" idx="10"/>
          </p:nvPr>
        </p:nvSpPr>
        <p:spPr/>
        <p:txBody>
          <a:bodyPr/>
          <a:lstStyle/>
          <a:p>
            <a:fld id="{069A4CBD-A1A5-430B-B4AE-BBC43B757E55}"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MY"/>
          </a:p>
        </p:txBody>
      </p:sp>
      <p:sp>
        <p:nvSpPr>
          <p:cNvPr id="4" name="Slide Number Placeholder 3"/>
          <p:cNvSpPr>
            <a:spLocks noGrp="1"/>
          </p:cNvSpPr>
          <p:nvPr>
            <p:ph type="sldNum" sz="quarter" idx="10"/>
          </p:nvPr>
        </p:nvSpPr>
        <p:spPr/>
        <p:txBody>
          <a:bodyPr/>
          <a:lstStyle/>
          <a:p>
            <a:fld id="{069A4CBD-A1A5-430B-B4AE-BBC43B757E55}"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MY"/>
          </a:p>
        </p:txBody>
      </p:sp>
      <p:sp>
        <p:nvSpPr>
          <p:cNvPr id="4" name="Slide Number Placeholder 3"/>
          <p:cNvSpPr>
            <a:spLocks noGrp="1"/>
          </p:cNvSpPr>
          <p:nvPr>
            <p:ph type="sldNum" sz="quarter" idx="10"/>
          </p:nvPr>
        </p:nvSpPr>
        <p:spPr/>
        <p:txBody>
          <a:bodyPr/>
          <a:lstStyle/>
          <a:p>
            <a:fld id="{069A4CBD-A1A5-430B-B4AE-BBC43B757E55}"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MY"/>
          </a:p>
        </p:txBody>
      </p:sp>
      <p:sp>
        <p:nvSpPr>
          <p:cNvPr id="4" name="Slide Number Placeholder 3"/>
          <p:cNvSpPr>
            <a:spLocks noGrp="1"/>
          </p:cNvSpPr>
          <p:nvPr>
            <p:ph type="sldNum" sz="quarter" idx="10"/>
          </p:nvPr>
        </p:nvSpPr>
        <p:spPr/>
        <p:txBody>
          <a:bodyPr/>
          <a:lstStyle/>
          <a:p>
            <a:fld id="{069A4CBD-A1A5-430B-B4AE-BBC43B757E55}"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MY"/>
          </a:p>
        </p:txBody>
      </p:sp>
      <p:sp>
        <p:nvSpPr>
          <p:cNvPr id="4" name="Slide Number Placeholder 3"/>
          <p:cNvSpPr>
            <a:spLocks noGrp="1"/>
          </p:cNvSpPr>
          <p:nvPr>
            <p:ph type="sldNum" sz="quarter" idx="10"/>
          </p:nvPr>
        </p:nvSpPr>
        <p:spPr/>
        <p:txBody>
          <a:bodyPr/>
          <a:lstStyle/>
          <a:p>
            <a:fld id="{069A4CBD-A1A5-430B-B4AE-BBC43B757E55}"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MY"/>
          </a:p>
        </p:txBody>
      </p:sp>
      <p:sp>
        <p:nvSpPr>
          <p:cNvPr id="4" name="Slide Number Placeholder 3"/>
          <p:cNvSpPr>
            <a:spLocks noGrp="1"/>
          </p:cNvSpPr>
          <p:nvPr>
            <p:ph type="sldNum" sz="quarter" idx="10"/>
          </p:nvPr>
        </p:nvSpPr>
        <p:spPr/>
        <p:txBody>
          <a:bodyPr/>
          <a:lstStyle/>
          <a:p>
            <a:fld id="{069A4CBD-A1A5-430B-B4AE-BBC43B757E55}"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MY"/>
          </a:p>
        </p:txBody>
      </p:sp>
      <p:sp>
        <p:nvSpPr>
          <p:cNvPr id="4" name="Slide Number Placeholder 3"/>
          <p:cNvSpPr>
            <a:spLocks noGrp="1"/>
          </p:cNvSpPr>
          <p:nvPr>
            <p:ph type="sldNum" sz="quarter" idx="10"/>
          </p:nvPr>
        </p:nvSpPr>
        <p:spPr/>
        <p:txBody>
          <a:bodyPr/>
          <a:lstStyle/>
          <a:p>
            <a:fld id="{069A4CBD-A1A5-430B-B4AE-BBC43B757E55}"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MY"/>
          </a:p>
        </p:txBody>
      </p:sp>
      <p:sp>
        <p:nvSpPr>
          <p:cNvPr id="4" name="Slide Number Placeholder 3"/>
          <p:cNvSpPr>
            <a:spLocks noGrp="1"/>
          </p:cNvSpPr>
          <p:nvPr>
            <p:ph type="sldNum" sz="quarter" idx="10"/>
          </p:nvPr>
        </p:nvSpPr>
        <p:spPr/>
        <p:txBody>
          <a:bodyPr/>
          <a:lstStyle/>
          <a:p>
            <a:fld id="{069A4CBD-A1A5-430B-B4AE-BBC43B757E55}" type="slidenum">
              <a:rPr lang="en-US" smtClean="0"/>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MY"/>
          </a:p>
        </p:txBody>
      </p:sp>
      <p:sp>
        <p:nvSpPr>
          <p:cNvPr id="4" name="Slide Number Placeholder 3"/>
          <p:cNvSpPr>
            <a:spLocks noGrp="1"/>
          </p:cNvSpPr>
          <p:nvPr>
            <p:ph type="sldNum" sz="quarter" idx="10"/>
          </p:nvPr>
        </p:nvSpPr>
        <p:spPr/>
        <p:txBody>
          <a:bodyPr/>
          <a:lstStyle/>
          <a:p>
            <a:fld id="{069A4CBD-A1A5-430B-B4AE-BBC43B757E55}" type="slidenum">
              <a:rPr lang="en-US" smtClean="0"/>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MY"/>
          </a:p>
        </p:txBody>
      </p:sp>
      <p:sp>
        <p:nvSpPr>
          <p:cNvPr id="4" name="Slide Number Placeholder 3"/>
          <p:cNvSpPr>
            <a:spLocks noGrp="1"/>
          </p:cNvSpPr>
          <p:nvPr>
            <p:ph type="sldNum" sz="quarter" idx="10"/>
          </p:nvPr>
        </p:nvSpPr>
        <p:spPr/>
        <p:txBody>
          <a:bodyPr/>
          <a:lstStyle/>
          <a:p>
            <a:fld id="{069A4CBD-A1A5-430B-B4AE-BBC43B757E55}" type="slidenum">
              <a:rPr lang="en-US" smtClean="0"/>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MY"/>
          </a:p>
        </p:txBody>
      </p:sp>
      <p:sp>
        <p:nvSpPr>
          <p:cNvPr id="4" name="Slide Number Placeholder 3"/>
          <p:cNvSpPr>
            <a:spLocks noGrp="1"/>
          </p:cNvSpPr>
          <p:nvPr>
            <p:ph type="sldNum" sz="quarter" idx="10"/>
          </p:nvPr>
        </p:nvSpPr>
        <p:spPr/>
        <p:txBody>
          <a:bodyPr/>
          <a:lstStyle/>
          <a:p>
            <a:fld id="{069A4CBD-A1A5-430B-B4AE-BBC43B757E55}" type="slidenum">
              <a:rPr lang="en-US" smtClean="0"/>
              <a:pPr/>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MY"/>
          </a:p>
        </p:txBody>
      </p:sp>
      <p:sp>
        <p:nvSpPr>
          <p:cNvPr id="4" name="Slide Number Placeholder 3"/>
          <p:cNvSpPr>
            <a:spLocks noGrp="1"/>
          </p:cNvSpPr>
          <p:nvPr>
            <p:ph type="sldNum" sz="quarter" idx="10"/>
          </p:nvPr>
        </p:nvSpPr>
        <p:spPr/>
        <p:txBody>
          <a:bodyPr/>
          <a:lstStyle/>
          <a:p>
            <a:fld id="{069A4CBD-A1A5-430B-B4AE-BBC43B757E55}" type="slidenum">
              <a:rPr lang="en-US" smtClean="0"/>
              <a:pPr/>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MY"/>
          </a:p>
        </p:txBody>
      </p:sp>
      <p:sp>
        <p:nvSpPr>
          <p:cNvPr id="4" name="Slide Number Placeholder 3"/>
          <p:cNvSpPr>
            <a:spLocks noGrp="1"/>
          </p:cNvSpPr>
          <p:nvPr>
            <p:ph type="sldNum" sz="quarter" idx="10"/>
          </p:nvPr>
        </p:nvSpPr>
        <p:spPr/>
        <p:txBody>
          <a:bodyPr/>
          <a:lstStyle/>
          <a:p>
            <a:fld id="{069A4CBD-A1A5-430B-B4AE-BBC43B757E55}" type="slidenum">
              <a:rPr lang="en-US" smtClean="0"/>
              <a:pPr/>
              <a:t>30</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MY"/>
          </a:p>
        </p:txBody>
      </p:sp>
      <p:sp>
        <p:nvSpPr>
          <p:cNvPr id="4" name="Slide Number Placeholder 3"/>
          <p:cNvSpPr>
            <a:spLocks noGrp="1"/>
          </p:cNvSpPr>
          <p:nvPr>
            <p:ph type="sldNum" sz="quarter" idx="10"/>
          </p:nvPr>
        </p:nvSpPr>
        <p:spPr/>
        <p:txBody>
          <a:bodyPr/>
          <a:lstStyle/>
          <a:p>
            <a:fld id="{069A4CBD-A1A5-430B-B4AE-BBC43B757E55}" type="slidenum">
              <a:rPr lang="en-US" smtClean="0"/>
              <a:pPr/>
              <a:t>31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MY" dirty="0"/>
          </a:p>
        </p:txBody>
      </p:sp>
      <p:sp>
        <p:nvSpPr>
          <p:cNvPr id="4" name="Slide Number Placeholder 3"/>
          <p:cNvSpPr>
            <a:spLocks noGrp="1"/>
          </p:cNvSpPr>
          <p:nvPr>
            <p:ph type="sldNum" sz="quarter" idx="10"/>
          </p:nvPr>
        </p:nvSpPr>
        <p:spPr/>
        <p:txBody>
          <a:bodyPr/>
          <a:lstStyle/>
          <a:p>
            <a:fld id="{069A4CBD-A1A5-430B-B4AE-BBC43B757E55}" type="slidenum">
              <a:rPr lang="en-US" smtClean="0"/>
              <a:pPr/>
              <a:t>32</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MY"/>
          </a:p>
        </p:txBody>
      </p:sp>
      <p:sp>
        <p:nvSpPr>
          <p:cNvPr id="4" name="Slide Number Placeholder 3"/>
          <p:cNvSpPr>
            <a:spLocks noGrp="1"/>
          </p:cNvSpPr>
          <p:nvPr>
            <p:ph type="sldNum" sz="quarter" idx="10"/>
          </p:nvPr>
        </p:nvSpPr>
        <p:spPr/>
        <p:txBody>
          <a:bodyPr/>
          <a:lstStyle/>
          <a:p>
            <a:fld id="{069A4CBD-A1A5-430B-B4AE-BBC43B757E55}" type="slidenum">
              <a:rPr lang="en-US" smtClean="0"/>
              <a:pPr/>
              <a:t>33</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MY"/>
          </a:p>
        </p:txBody>
      </p:sp>
      <p:sp>
        <p:nvSpPr>
          <p:cNvPr id="4" name="Slide Number Placeholder 3"/>
          <p:cNvSpPr>
            <a:spLocks noGrp="1"/>
          </p:cNvSpPr>
          <p:nvPr>
            <p:ph type="sldNum" sz="quarter" idx="10"/>
          </p:nvPr>
        </p:nvSpPr>
        <p:spPr/>
        <p:txBody>
          <a:bodyPr/>
          <a:lstStyle/>
          <a:p>
            <a:fld id="{069A4CBD-A1A5-430B-B4AE-BBC43B757E55}" type="slidenum">
              <a:rPr lang="en-US" smtClean="0"/>
              <a:pPr/>
              <a:t>34</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MY"/>
          </a:p>
        </p:txBody>
      </p:sp>
      <p:sp>
        <p:nvSpPr>
          <p:cNvPr id="4" name="Slide Number Placeholder 3"/>
          <p:cNvSpPr>
            <a:spLocks noGrp="1"/>
          </p:cNvSpPr>
          <p:nvPr>
            <p:ph type="sldNum" sz="quarter" idx="10"/>
          </p:nvPr>
        </p:nvSpPr>
        <p:spPr/>
        <p:txBody>
          <a:bodyPr/>
          <a:lstStyle/>
          <a:p>
            <a:fld id="{069A4CBD-A1A5-430B-B4AE-BBC43B757E55}" type="slidenum">
              <a:rPr lang="en-US" smtClean="0"/>
              <a:pPr/>
              <a:t>35</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MY"/>
          </a:p>
        </p:txBody>
      </p:sp>
      <p:sp>
        <p:nvSpPr>
          <p:cNvPr id="4" name="Slide Number Placeholder 3"/>
          <p:cNvSpPr>
            <a:spLocks noGrp="1"/>
          </p:cNvSpPr>
          <p:nvPr>
            <p:ph type="sldNum" sz="quarter" idx="10"/>
          </p:nvPr>
        </p:nvSpPr>
        <p:spPr/>
        <p:txBody>
          <a:bodyPr/>
          <a:lstStyle/>
          <a:p>
            <a:fld id="{069A4CBD-A1A5-430B-B4AE-BBC43B757E55}" type="slidenum">
              <a:rPr lang="en-US" smtClean="0"/>
              <a:pPr/>
              <a:t>36</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MY"/>
          </a:p>
        </p:txBody>
      </p:sp>
      <p:sp>
        <p:nvSpPr>
          <p:cNvPr id="4" name="Slide Number Placeholder 3"/>
          <p:cNvSpPr>
            <a:spLocks noGrp="1"/>
          </p:cNvSpPr>
          <p:nvPr>
            <p:ph type="sldNum" sz="quarter" idx="10"/>
          </p:nvPr>
        </p:nvSpPr>
        <p:spPr/>
        <p:txBody>
          <a:bodyPr/>
          <a:lstStyle/>
          <a:p>
            <a:fld id="{069A4CBD-A1A5-430B-B4AE-BBC43B757E55}" type="slidenum">
              <a:rPr lang="en-US" smtClean="0"/>
              <a:pPr/>
              <a:t>37</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MY"/>
          </a:p>
        </p:txBody>
      </p:sp>
      <p:sp>
        <p:nvSpPr>
          <p:cNvPr id="4" name="Slide Number Placeholder 3"/>
          <p:cNvSpPr>
            <a:spLocks noGrp="1"/>
          </p:cNvSpPr>
          <p:nvPr>
            <p:ph type="sldNum" sz="quarter" idx="10"/>
          </p:nvPr>
        </p:nvSpPr>
        <p:spPr/>
        <p:txBody>
          <a:bodyPr/>
          <a:lstStyle/>
          <a:p>
            <a:fld id="{069A4CBD-A1A5-430B-B4AE-BBC43B757E55}" type="slidenum">
              <a:rPr lang="en-US" smtClean="0"/>
              <a:pPr/>
              <a:t>38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40AADA9-2954-4879-8FFA-088BBA474441}" type="datetimeFigureOut">
              <a:rPr lang="en-US" smtClean="0"/>
              <a:pPr/>
              <a:t>7/12/2010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9713FC-4E10-4FCF-A21F-B8E19150525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40AADA9-2954-4879-8FFA-088BBA474441}" type="datetimeFigureOut">
              <a:rPr lang="en-US" smtClean="0"/>
              <a:pPr/>
              <a:t>7/12/2010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9713FC-4E10-4FCF-A21F-B8E19150525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40AADA9-2954-4879-8FFA-088BBA474441}" type="datetimeFigureOut">
              <a:rPr lang="en-US" smtClean="0"/>
              <a:pPr/>
              <a:t>7/12/2010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9713FC-4E10-4FCF-A21F-B8E19150525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40AADA9-2954-4879-8FFA-088BBA474441}" type="datetimeFigureOut">
              <a:rPr lang="en-US" smtClean="0"/>
              <a:pPr/>
              <a:t>7/12/2010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9713FC-4E10-4FCF-A21F-B8E19150525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40AADA9-2954-4879-8FFA-088BBA474441}" type="datetimeFigureOut">
              <a:rPr lang="en-US" smtClean="0"/>
              <a:pPr/>
              <a:t>7/12/2010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F9713FC-4E10-4FCF-A21F-B8E19150525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40AADA9-2954-4879-8FFA-088BBA474441}" type="datetimeFigureOut">
              <a:rPr lang="en-US" smtClean="0"/>
              <a:pPr/>
              <a:t>7/12/2010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F9713FC-4E10-4FCF-A21F-B8E19150525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0AADA9-2954-4879-8FFA-088BBA474441}" type="datetimeFigureOut">
              <a:rPr lang="en-US" smtClean="0"/>
              <a:pPr/>
              <a:t>7/12/2010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F9713FC-4E10-4FCF-A21F-B8E19150525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0AADA9-2954-4879-8FFA-088BBA474441}" type="datetimeFigureOut">
              <a:rPr lang="en-US" smtClean="0"/>
              <a:pPr/>
              <a:t>7/12/2010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9713FC-4E10-4FCF-A21F-B8E19150525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0AADA9-2954-4879-8FFA-088BBA474441}" type="datetimeFigureOut">
              <a:rPr lang="en-US" smtClean="0"/>
              <a:pPr/>
              <a:t>7/12/2010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9713FC-4E10-4FCF-A21F-B8E19150525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40AADA9-2954-4879-8FFA-088BBA474441}" type="datetimeFigureOut">
              <a:rPr lang="en-US" smtClean="0"/>
              <a:pPr/>
              <a:t>7/12/2010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9713FC-4E10-4FCF-A21F-B8E19150525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40AADA9-2954-4879-8FFA-088BBA474441}" type="datetimeFigureOut">
              <a:rPr lang="en-US" smtClean="0"/>
              <a:pPr/>
              <a:t>7/12/2010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9713FC-4E10-4FCF-A21F-B8E19150525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0AADA9-2954-4879-8FFA-088BBA474441}" type="datetimeFigureOut">
              <a:rPr lang="en-US" smtClean="0"/>
              <a:pPr/>
              <a:t>7/12/2010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9713FC-4E10-4FCF-A21F-B8E19150525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2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31.xml"/><Relationship Id="rId1" Type="http://schemas.openxmlformats.org/officeDocument/2006/relationships/slideLayout" Target="../slideLayouts/slideLayout6.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19.jpe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DD7DC8"/>
            </a:gs>
            <a:gs pos="100000">
              <a:srgbClr val="93F1B7"/>
            </a:gs>
            <a:gs pos="50000">
              <a:schemeClr val="accent1">
                <a:lumMod val="60000"/>
                <a:lumOff val="4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14400"/>
            <a:ext cx="7772400" cy="1470025"/>
          </a:xfrm>
          <a:effectLst>
            <a:reflection blurRad="6350" stA="50000" endA="295" endPos="92000" dist="101600" dir="5400000" sy="-100000" algn="bl" rotWithShape="0"/>
          </a:effectLst>
        </p:spPr>
        <p:txBody>
          <a:bodyPr>
            <a:noAutofit/>
          </a:bodyPr>
          <a:lstStyle/>
          <a:p>
            <a:r>
              <a:rPr lang="en-US" sz="9600" b="1" dirty="0" err="1" smtClean="0">
                <a:ln w="12700">
                  <a:solidFill>
                    <a:schemeClr val="bg2">
                      <a:lumMod val="50000"/>
                    </a:schemeClr>
                  </a:solidFill>
                  <a:prstDash val="solid"/>
                </a:ln>
                <a:solidFill>
                  <a:srgbClr val="DEA93E"/>
                </a:solidFill>
                <a:effectLst>
                  <a:outerShdw blurRad="50800" dist="38100" dir="2700000" algn="tl" rotWithShape="0">
                    <a:prstClr val="black">
                      <a:alpha val="40000"/>
                    </a:prstClr>
                  </a:outerShdw>
                </a:effectLst>
              </a:rPr>
              <a:t>Upadesamrta</a:t>
            </a:r>
            <a:endParaRPr lang="en-US" sz="9600" b="1" dirty="0">
              <a:ln w="12700">
                <a:solidFill>
                  <a:schemeClr val="bg2">
                    <a:lumMod val="50000"/>
                  </a:schemeClr>
                </a:solidFill>
                <a:prstDash val="solid"/>
              </a:ln>
              <a:solidFill>
                <a:srgbClr val="DEA93E"/>
              </a:solidFill>
              <a:effectLst>
                <a:outerShdw blurRad="50800" dist="38100" dir="2700000" algn="tl" rotWithShape="0">
                  <a:prstClr val="black">
                    <a:alpha val="40000"/>
                  </a:prstClr>
                </a:outerShdw>
              </a:effectLst>
            </a:endParaRPr>
          </a:p>
        </p:txBody>
      </p:sp>
      <p:sp>
        <p:nvSpPr>
          <p:cNvPr id="3" name="Subtitle 2"/>
          <p:cNvSpPr>
            <a:spLocks noGrp="1"/>
          </p:cNvSpPr>
          <p:nvPr>
            <p:ph type="subTitle" idx="1"/>
          </p:nvPr>
        </p:nvSpPr>
        <p:spPr/>
        <p:txBody>
          <a:bodyPr/>
          <a:lstStyle/>
          <a:p>
            <a:endParaRPr lang="en-US" dirty="0"/>
          </a:p>
        </p:txBody>
      </p:sp>
      <p:pic>
        <p:nvPicPr>
          <p:cNvPr id="1026" name="Picture 2" descr="C:\Documents and Settings\User\My Documents\My Pictures\radha-krishna.jpg"/>
          <p:cNvPicPr>
            <a:picLocks noChangeAspect="1" noChangeArrowheads="1"/>
          </p:cNvPicPr>
          <p:nvPr/>
        </p:nvPicPr>
        <p:blipFill>
          <a:blip r:embed="rId3" cstate="print"/>
          <a:srcRect/>
          <a:stretch>
            <a:fillRect/>
          </a:stretch>
        </p:blipFill>
        <p:spPr bwMode="auto">
          <a:xfrm>
            <a:off x="3352800" y="4114800"/>
            <a:ext cx="2496419" cy="2441575"/>
          </a:xfrm>
          <a:prstGeom prst="ellipse">
            <a:avLst/>
          </a:prstGeom>
          <a:ln>
            <a:noFill/>
          </a:ln>
          <a:effectLst>
            <a:softEdge rad="112500"/>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DD7DC8"/>
            </a:gs>
            <a:gs pos="100000">
              <a:srgbClr val="BFF7D4"/>
            </a:gs>
            <a:gs pos="50000">
              <a:schemeClr val="accent1">
                <a:lumMod val="60000"/>
                <a:lumOff val="4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Balaram" pitchFamily="2" charset="0"/>
              </a:rPr>
              <a:t> TEXT ONE</a:t>
            </a:r>
            <a:endParaRPr lang="en-US" dirty="0"/>
          </a:p>
        </p:txBody>
      </p:sp>
      <p:sp>
        <p:nvSpPr>
          <p:cNvPr id="3" name="Content Placeholder 2"/>
          <p:cNvSpPr>
            <a:spLocks noGrp="1"/>
          </p:cNvSpPr>
          <p:nvPr>
            <p:ph idx="1"/>
          </p:nvPr>
        </p:nvSpPr>
        <p:spPr/>
        <p:txBody>
          <a:bodyPr/>
          <a:lstStyle/>
          <a:p>
            <a:endParaRPr lang="en-US" dirty="0" smtClean="0">
              <a:latin typeface="Balaram" pitchFamily="2" charset="0"/>
            </a:endParaRPr>
          </a:p>
          <a:p>
            <a:r>
              <a:rPr lang="en-US" dirty="0" err="1" smtClean="0">
                <a:latin typeface="Balaram" pitchFamily="2" charset="0"/>
              </a:rPr>
              <a:t>väco</a:t>
            </a:r>
            <a:r>
              <a:rPr lang="en-US" dirty="0" smtClean="0">
                <a:latin typeface="Balaram" pitchFamily="2" charset="0"/>
              </a:rPr>
              <a:t> </a:t>
            </a:r>
            <a:r>
              <a:rPr lang="en-US" dirty="0" err="1">
                <a:latin typeface="Balaram" pitchFamily="2" charset="0"/>
              </a:rPr>
              <a:t>vegaà</a:t>
            </a:r>
            <a:r>
              <a:rPr lang="en-US" dirty="0">
                <a:latin typeface="Balaram" pitchFamily="2" charset="0"/>
              </a:rPr>
              <a:t> </a:t>
            </a:r>
            <a:r>
              <a:rPr lang="en-US" dirty="0" err="1">
                <a:latin typeface="Balaram" pitchFamily="2" charset="0"/>
              </a:rPr>
              <a:t>manasaù</a:t>
            </a:r>
            <a:r>
              <a:rPr lang="en-US" dirty="0">
                <a:latin typeface="Balaram" pitchFamily="2" charset="0"/>
              </a:rPr>
              <a:t> </a:t>
            </a:r>
            <a:r>
              <a:rPr lang="en-US" dirty="0" err="1">
                <a:latin typeface="Balaram" pitchFamily="2" charset="0"/>
              </a:rPr>
              <a:t>krodha-vegaà</a:t>
            </a:r>
            <a:endParaRPr lang="en-US" dirty="0">
              <a:latin typeface="Balaram" pitchFamily="2" charset="0"/>
            </a:endParaRPr>
          </a:p>
          <a:p>
            <a:r>
              <a:rPr lang="en-US" dirty="0" err="1">
                <a:latin typeface="Balaram" pitchFamily="2" charset="0"/>
              </a:rPr>
              <a:t>jihvä-vegam</a:t>
            </a:r>
            <a:r>
              <a:rPr lang="en-US" dirty="0">
                <a:latin typeface="Balaram" pitchFamily="2" charset="0"/>
              </a:rPr>
              <a:t> </a:t>
            </a:r>
            <a:r>
              <a:rPr lang="en-US" dirty="0" err="1">
                <a:latin typeface="Balaram" pitchFamily="2" charset="0"/>
              </a:rPr>
              <a:t>udaropastha-vegam</a:t>
            </a:r>
            <a:endParaRPr lang="en-US" dirty="0">
              <a:latin typeface="Balaram" pitchFamily="2" charset="0"/>
            </a:endParaRPr>
          </a:p>
          <a:p>
            <a:r>
              <a:rPr lang="en-US" dirty="0" err="1">
                <a:latin typeface="Balaram" pitchFamily="2" charset="0"/>
              </a:rPr>
              <a:t>etän</a:t>
            </a:r>
            <a:r>
              <a:rPr lang="en-US" dirty="0">
                <a:latin typeface="Balaram" pitchFamily="2" charset="0"/>
              </a:rPr>
              <a:t> </a:t>
            </a:r>
            <a:r>
              <a:rPr lang="en-US" dirty="0" err="1">
                <a:latin typeface="Balaram" pitchFamily="2" charset="0"/>
              </a:rPr>
              <a:t>vegän</a:t>
            </a:r>
            <a:r>
              <a:rPr lang="en-US" dirty="0">
                <a:latin typeface="Balaram" pitchFamily="2" charset="0"/>
              </a:rPr>
              <a:t> </a:t>
            </a:r>
            <a:r>
              <a:rPr lang="en-US" dirty="0" err="1">
                <a:latin typeface="Balaram" pitchFamily="2" charset="0"/>
              </a:rPr>
              <a:t>yo</a:t>
            </a:r>
            <a:r>
              <a:rPr lang="en-US" dirty="0">
                <a:latin typeface="Balaram" pitchFamily="2" charset="0"/>
              </a:rPr>
              <a:t> </a:t>
            </a:r>
            <a:r>
              <a:rPr lang="en-US" dirty="0" err="1">
                <a:latin typeface="Balaram" pitchFamily="2" charset="0"/>
              </a:rPr>
              <a:t>viñaheta</a:t>
            </a:r>
            <a:r>
              <a:rPr lang="en-US" dirty="0">
                <a:latin typeface="Balaram" pitchFamily="2" charset="0"/>
              </a:rPr>
              <a:t> </a:t>
            </a:r>
            <a:r>
              <a:rPr lang="en-US" dirty="0" err="1">
                <a:latin typeface="Balaram" pitchFamily="2" charset="0"/>
              </a:rPr>
              <a:t>dhéraù</a:t>
            </a:r>
            <a:endParaRPr lang="en-US" dirty="0">
              <a:latin typeface="Balaram" pitchFamily="2" charset="0"/>
            </a:endParaRPr>
          </a:p>
          <a:p>
            <a:r>
              <a:rPr lang="en-US" dirty="0" err="1">
                <a:latin typeface="Balaram" pitchFamily="2" charset="0"/>
              </a:rPr>
              <a:t>sarväm</a:t>
            </a:r>
            <a:r>
              <a:rPr lang="en-US" dirty="0">
                <a:latin typeface="Balaram" pitchFamily="2" charset="0"/>
              </a:rPr>
              <a:t> </a:t>
            </a:r>
            <a:r>
              <a:rPr lang="en-US" dirty="0" err="1">
                <a:latin typeface="Balaram" pitchFamily="2" charset="0"/>
              </a:rPr>
              <a:t>apémäà</a:t>
            </a:r>
            <a:r>
              <a:rPr lang="en-US" dirty="0">
                <a:latin typeface="Balaram" pitchFamily="2" charset="0"/>
              </a:rPr>
              <a:t> </a:t>
            </a:r>
            <a:r>
              <a:rPr lang="en-US" dirty="0" err="1">
                <a:latin typeface="Balaram" pitchFamily="2" charset="0"/>
              </a:rPr>
              <a:t>påthivéà</a:t>
            </a:r>
            <a:r>
              <a:rPr lang="en-US" dirty="0">
                <a:latin typeface="Balaram" pitchFamily="2" charset="0"/>
              </a:rPr>
              <a:t> </a:t>
            </a:r>
            <a:r>
              <a:rPr lang="en-US" dirty="0" err="1">
                <a:latin typeface="Balaram" pitchFamily="2" charset="0"/>
              </a:rPr>
              <a:t>sa</a:t>
            </a:r>
            <a:r>
              <a:rPr lang="en-US" dirty="0">
                <a:latin typeface="Balaram" pitchFamily="2" charset="0"/>
              </a:rPr>
              <a:t> </a:t>
            </a:r>
            <a:r>
              <a:rPr lang="en-US" dirty="0" err="1">
                <a:latin typeface="Balaram" pitchFamily="2" charset="0"/>
              </a:rPr>
              <a:t>çiñyät</a:t>
            </a:r>
            <a:endParaRPr lang="en-US" dirty="0">
              <a:latin typeface="Balaram" pitchFamily="2" charset="0"/>
            </a:endParaRPr>
          </a:p>
          <a:p>
            <a:endParaRPr lang="en-US" dirty="0">
              <a:latin typeface="Balaram" pitchFamily="2"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DD7DC8"/>
            </a:gs>
            <a:gs pos="100000">
              <a:srgbClr val="BFF7D4"/>
            </a:gs>
            <a:gs pos="50000">
              <a:schemeClr val="accent1">
                <a:lumMod val="60000"/>
                <a:lumOff val="4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A sober person who can tolerate the urge to speak, the mind’s demands, the actions of anger and the urges of the tongue, belly and genitals is qualified to make disciples all over the world.</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endParaRPr lang="en-US" dirty="0"/>
          </a:p>
        </p:txBody>
      </p:sp>
      <p:graphicFrame>
        <p:nvGraphicFramePr>
          <p:cNvPr id="4" name="Diagram 3"/>
          <p:cNvGraphicFramePr/>
          <p:nvPr/>
        </p:nvGraphicFramePr>
        <p:xfrm>
          <a:off x="0" y="381000"/>
          <a:ext cx="8839200" cy="6019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Alternative Classification</a:t>
            </a:r>
            <a:endParaRPr lang="en-US" dirty="0"/>
          </a:p>
        </p:txBody>
      </p:sp>
      <p:graphicFrame>
        <p:nvGraphicFramePr>
          <p:cNvPr id="4" name="Content Placeholder 3"/>
          <p:cNvGraphicFramePr>
            <a:graphicFrameLocks noGrp="1"/>
          </p:cNvGraphicFramePr>
          <p:nvPr>
            <p:ph idx="1"/>
          </p:nvPr>
        </p:nvGraphicFramePr>
        <p:xfrm>
          <a:off x="381000" y="14478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Belly is also a sense organ</a:t>
            </a:r>
            <a:endParaRPr lang="en-US" dirty="0"/>
          </a:p>
        </p:txBody>
      </p:sp>
      <p:sp>
        <p:nvSpPr>
          <p:cNvPr id="3" name="Content Placeholder 2"/>
          <p:cNvSpPr>
            <a:spLocks noGrp="1"/>
          </p:cNvSpPr>
          <p:nvPr>
            <p:ph idx="1"/>
          </p:nvPr>
        </p:nvSpPr>
        <p:spPr/>
        <p:txBody>
          <a:bodyPr>
            <a:normAutofit/>
          </a:bodyPr>
          <a:lstStyle/>
          <a:p>
            <a:pPr>
              <a:buNone/>
            </a:pPr>
            <a:r>
              <a:rPr lang="en-US" dirty="0" smtClean="0"/>
              <a:t>    When the universal form desired to take in food and drink his location of the abdomen, the sense organs in the form of the intestines and veins, their </a:t>
            </a:r>
            <a:r>
              <a:rPr lang="en-US" i="1" dirty="0" err="1" smtClean="0"/>
              <a:t>devataa</a:t>
            </a:r>
            <a:r>
              <a:rPr lang="en-US" dirty="0" smtClean="0"/>
              <a:t> the rivers and oceans, and their sense objects, fullness from food and fullness from liquids, which take shelter of the sense organs and their </a:t>
            </a:r>
            <a:r>
              <a:rPr lang="en-US" i="1" dirty="0" err="1" smtClean="0"/>
              <a:t>devatas</a:t>
            </a:r>
            <a:r>
              <a:rPr lang="en-US" i="1" dirty="0" smtClean="0"/>
              <a:t>,</a:t>
            </a:r>
            <a:r>
              <a:rPr lang="en-US" dirty="0" smtClean="0"/>
              <a:t> appeared. SB 2.10.29</a:t>
            </a:r>
          </a:p>
          <a:p>
            <a:endParaRPr lang="en-US" b="1" dirty="0" smtClean="0"/>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DD7DC8"/>
            </a:gs>
            <a:gs pos="100000">
              <a:srgbClr val="BFF7D4"/>
            </a:gs>
            <a:gs pos="50000">
              <a:schemeClr val="accent1">
                <a:lumMod val="60000"/>
                <a:lumOff val="4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nvPr>
        </p:nvGraphicFramePr>
        <p:xfrm>
          <a:off x="1905000" y="2514600"/>
          <a:ext cx="5257800" cy="23161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6386" name="Picture 2" descr="C:\Documents and Settings\User\My Documents\My Pictures\Copy of TAZ.jpg"/>
          <p:cNvPicPr>
            <a:picLocks noChangeAspect="1" noChangeArrowheads="1"/>
          </p:cNvPicPr>
          <p:nvPr/>
        </p:nvPicPr>
        <p:blipFill>
          <a:blip r:embed="rId8" cstate="print"/>
          <a:srcRect/>
          <a:stretch>
            <a:fillRect/>
          </a:stretch>
        </p:blipFill>
        <p:spPr bwMode="auto">
          <a:xfrm>
            <a:off x="304800" y="3048000"/>
            <a:ext cx="1600200" cy="1302941"/>
          </a:xfrm>
          <a:prstGeom prst="rect">
            <a:avLst/>
          </a:prstGeom>
          <a:noFill/>
        </p:spPr>
      </p:pic>
      <p:pic>
        <p:nvPicPr>
          <p:cNvPr id="16387" name="Picture 3" descr="C:\Documents and Settings\User\My Documents\My Pictures\70162-Royalty-Free-RF-Clipart-Illustration-Of-A-3d-Chimp-Character-Meditating-Pose-1.jpg"/>
          <p:cNvPicPr>
            <a:picLocks noChangeAspect="1" noChangeArrowheads="1"/>
          </p:cNvPicPr>
          <p:nvPr/>
        </p:nvPicPr>
        <p:blipFill>
          <a:blip r:embed="rId9" cstate="print"/>
          <a:srcRect/>
          <a:stretch>
            <a:fillRect/>
          </a:stretch>
        </p:blipFill>
        <p:spPr bwMode="auto">
          <a:xfrm>
            <a:off x="7210866" y="2895600"/>
            <a:ext cx="1933134" cy="1576578"/>
          </a:xfrm>
          <a:prstGeom prst="ellipse">
            <a:avLst/>
          </a:prstGeom>
          <a:ln>
            <a:noFill/>
          </a:ln>
          <a:effectLst>
            <a:softEdge rad="112500"/>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Sense Control as </a:t>
            </a:r>
            <a:r>
              <a:rPr lang="en-US" dirty="0" err="1" smtClean="0"/>
              <a:t>Anga</a:t>
            </a:r>
            <a:r>
              <a:rPr lang="en-US" dirty="0" smtClean="0"/>
              <a:t> of </a:t>
            </a:r>
            <a:r>
              <a:rPr lang="en-US" dirty="0" err="1" smtClean="0"/>
              <a:t>Sadhana</a:t>
            </a:r>
            <a:endParaRPr lang="en-US" dirty="0"/>
          </a:p>
        </p:txBody>
      </p:sp>
      <p:graphicFrame>
        <p:nvGraphicFramePr>
          <p:cNvPr id="4" name="Content Placeholder 3"/>
          <p:cNvGraphicFramePr>
            <a:graphicFrameLocks noGrp="1"/>
          </p:cNvGraphicFramePr>
          <p:nvPr>
            <p:ph idx="1"/>
          </p:nvPr>
        </p:nvGraphicFramePr>
        <p:xfrm>
          <a:off x="304800" y="1524000"/>
          <a:ext cx="66294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7010400" y="1600200"/>
            <a:ext cx="2133600" cy="4524315"/>
          </a:xfrm>
          <a:prstGeom prst="rect">
            <a:avLst/>
          </a:prstGeom>
          <a:noFill/>
        </p:spPr>
        <p:txBody>
          <a:bodyPr wrap="square" rtlCol="0">
            <a:spAutoFit/>
          </a:bodyPr>
          <a:lstStyle/>
          <a:p>
            <a:r>
              <a:rPr lang="en-US" sz="3200" dirty="0" smtClean="0"/>
              <a:t>Material happiness</a:t>
            </a:r>
            <a:endParaRPr lang="en-US" sz="3200" dirty="0"/>
          </a:p>
          <a:p>
            <a:endParaRPr lang="en-US" sz="3200" dirty="0" smtClean="0"/>
          </a:p>
          <a:p>
            <a:endParaRPr lang="en-US" sz="3200" dirty="0" smtClean="0"/>
          </a:p>
          <a:p>
            <a:r>
              <a:rPr lang="en-US" sz="3200" dirty="0" smtClean="0"/>
              <a:t>Liberation </a:t>
            </a:r>
          </a:p>
          <a:p>
            <a:endParaRPr lang="en-US" sz="3200" dirty="0" smtClean="0"/>
          </a:p>
          <a:p>
            <a:endParaRPr lang="en-US" sz="3200" dirty="0"/>
          </a:p>
          <a:p>
            <a:r>
              <a:rPr lang="en-US" sz="3200" dirty="0" smtClean="0"/>
              <a:t>Prema</a:t>
            </a:r>
            <a:endParaRPr lang="en-US" sz="3200" dirty="0"/>
          </a:p>
          <a:p>
            <a:endParaRPr lang="en-US" sz="3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DD7DC8"/>
            </a:gs>
            <a:gs pos="100000">
              <a:srgbClr val="BFF7D4"/>
            </a:gs>
            <a:gs pos="50000">
              <a:schemeClr val="accent1">
                <a:lumMod val="60000"/>
                <a:lumOff val="40000"/>
              </a:schemeClr>
            </a:gs>
          </a:gsLst>
          <a:lin ang="5400000" scaled="0"/>
        </a:gradFill>
        <a:effectLst/>
      </p:bgPr>
    </p:bg>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nvPr>
        </p:nvGraphicFramePr>
        <p:xfrm>
          <a:off x="685800" y="2667000"/>
          <a:ext cx="5867400" cy="20113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Rectangle 5"/>
          <p:cNvSpPr/>
          <p:nvPr/>
        </p:nvSpPr>
        <p:spPr>
          <a:xfrm>
            <a:off x="6781800" y="3276600"/>
            <a:ext cx="1705194" cy="646331"/>
          </a:xfrm>
          <a:prstGeom prst="rect">
            <a:avLst/>
          </a:prstGeom>
        </p:spPr>
        <p:txBody>
          <a:bodyPr wrap="square">
            <a:spAutoFit/>
          </a:bodyPr>
          <a:lstStyle/>
          <a:p>
            <a:r>
              <a:rPr lang="en-US" sz="3600" dirty="0" smtClean="0"/>
              <a:t>Prema</a:t>
            </a:r>
            <a:endParaRPr lang="en-US" sz="3600" dirty="0"/>
          </a:p>
        </p:txBody>
      </p:sp>
      <p:sp>
        <p:nvSpPr>
          <p:cNvPr id="7" name="Down Arrow 6"/>
          <p:cNvSpPr/>
          <p:nvPr/>
        </p:nvSpPr>
        <p:spPr>
          <a:xfrm>
            <a:off x="1371600" y="1447800"/>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Up Arrow 7"/>
          <p:cNvSpPr/>
          <p:nvPr/>
        </p:nvSpPr>
        <p:spPr>
          <a:xfrm>
            <a:off x="1371600" y="5029200"/>
            <a:ext cx="533400" cy="9144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381000" y="533400"/>
            <a:ext cx="4800600" cy="646331"/>
          </a:xfrm>
          <a:prstGeom prst="rect">
            <a:avLst/>
          </a:prstGeom>
          <a:noFill/>
        </p:spPr>
        <p:txBody>
          <a:bodyPr wrap="square" rtlCol="0">
            <a:spAutoFit/>
          </a:bodyPr>
          <a:lstStyle/>
          <a:p>
            <a:r>
              <a:rPr lang="en-US" sz="3600" dirty="0" smtClean="0"/>
              <a:t>Accepting Favorable </a:t>
            </a:r>
            <a:endParaRPr lang="en-US" sz="3600" dirty="0"/>
          </a:p>
        </p:txBody>
      </p:sp>
      <p:sp>
        <p:nvSpPr>
          <p:cNvPr id="11" name="TextBox 10"/>
          <p:cNvSpPr txBox="1"/>
          <p:nvPr/>
        </p:nvSpPr>
        <p:spPr>
          <a:xfrm>
            <a:off x="762000" y="6096000"/>
            <a:ext cx="8382000" cy="646331"/>
          </a:xfrm>
          <a:prstGeom prst="rect">
            <a:avLst/>
          </a:prstGeom>
          <a:noFill/>
        </p:spPr>
        <p:txBody>
          <a:bodyPr wrap="square" rtlCol="0">
            <a:spAutoFit/>
          </a:bodyPr>
          <a:lstStyle/>
          <a:p>
            <a:r>
              <a:rPr lang="en-US" sz="3600" dirty="0" smtClean="0"/>
              <a:t>Rejecting Unfavorable –controlling Vegas</a:t>
            </a:r>
            <a:endParaRPr lang="en-US" sz="3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rgbClr val="DD7DC8"/>
            </a:gs>
            <a:gs pos="100000">
              <a:srgbClr val="BFF7D4"/>
            </a:gs>
            <a:gs pos="50000">
              <a:schemeClr val="accent1">
                <a:lumMod val="60000"/>
                <a:lumOff val="4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Elements of Surrender</a:t>
            </a:r>
            <a:endParaRPr lang="en-US" dirty="0"/>
          </a:p>
        </p:txBody>
      </p:sp>
      <p:sp>
        <p:nvSpPr>
          <p:cNvPr id="3" name="Content Placeholder 2"/>
          <p:cNvSpPr>
            <a:spLocks noGrp="1"/>
          </p:cNvSpPr>
          <p:nvPr>
            <p:ph idx="1"/>
          </p:nvPr>
        </p:nvSpPr>
        <p:spPr>
          <a:xfrm>
            <a:off x="609600" y="1295400"/>
            <a:ext cx="8229600" cy="4525963"/>
          </a:xfrm>
        </p:spPr>
        <p:txBody>
          <a:bodyPr/>
          <a:lstStyle/>
          <a:p>
            <a:endParaRPr lang="en-US" dirty="0"/>
          </a:p>
        </p:txBody>
      </p:sp>
      <p:graphicFrame>
        <p:nvGraphicFramePr>
          <p:cNvPr id="4" name="Diagram 3"/>
          <p:cNvGraphicFramePr/>
          <p:nvPr/>
        </p:nvGraphicFramePr>
        <p:xfrm>
          <a:off x="990600" y="1371600"/>
          <a:ext cx="7239000" cy="5181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Oval 4"/>
          <p:cNvSpPr/>
          <p:nvPr/>
        </p:nvSpPr>
        <p:spPr>
          <a:xfrm>
            <a:off x="2438400" y="4724400"/>
            <a:ext cx="1981200" cy="2133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Bhakti-yoga</a:t>
            </a:r>
            <a:endParaRPr lang="en-US" dirty="0"/>
          </a:p>
        </p:txBody>
      </p:sp>
      <p:graphicFrame>
        <p:nvGraphicFramePr>
          <p:cNvPr id="5" name="Content Placeholder 4"/>
          <p:cNvGraphicFramePr>
            <a:graphicFrameLocks noGrp="1"/>
          </p:cNvGraphicFramePr>
          <p:nvPr>
            <p:ph idx="1"/>
          </p:nvPr>
        </p:nvGraphicFramePr>
        <p:xfrm>
          <a:off x="762000" y="1143000"/>
          <a:ext cx="6324600" cy="17827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Rectangle 5"/>
          <p:cNvSpPr/>
          <p:nvPr/>
        </p:nvSpPr>
        <p:spPr>
          <a:xfrm>
            <a:off x="7239000" y="1676400"/>
            <a:ext cx="1905000" cy="707886"/>
          </a:xfrm>
          <a:prstGeom prst="rect">
            <a:avLst/>
          </a:prstGeom>
        </p:spPr>
        <p:txBody>
          <a:bodyPr wrap="square">
            <a:spAutoFit/>
          </a:bodyPr>
          <a:lstStyle/>
          <a:p>
            <a:r>
              <a:rPr lang="en-US" sz="4000" dirty="0" smtClean="0"/>
              <a:t>Prema</a:t>
            </a:r>
            <a:endParaRPr lang="en-US" sz="4000" dirty="0"/>
          </a:p>
        </p:txBody>
      </p:sp>
      <p:sp>
        <p:nvSpPr>
          <p:cNvPr id="7" name="Up Arrow 6"/>
          <p:cNvSpPr/>
          <p:nvPr/>
        </p:nvSpPr>
        <p:spPr>
          <a:xfrm>
            <a:off x="1676400" y="3124200"/>
            <a:ext cx="762000" cy="12192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0" y="4343400"/>
            <a:ext cx="4267200" cy="769441"/>
          </a:xfrm>
          <a:prstGeom prst="rect">
            <a:avLst/>
          </a:prstGeom>
          <a:solidFill>
            <a:schemeClr val="accent2">
              <a:lumMod val="60000"/>
              <a:lumOff val="40000"/>
            </a:schemeClr>
          </a:solidFill>
        </p:spPr>
        <p:txBody>
          <a:bodyPr wrap="square" rtlCol="0">
            <a:spAutoFit/>
          </a:bodyPr>
          <a:lstStyle/>
          <a:p>
            <a:r>
              <a:rPr lang="en-US" sz="4400" dirty="0" smtClean="0"/>
              <a:t>Secondary  Rules</a:t>
            </a:r>
            <a:endParaRPr lang="en-US" sz="4400" dirty="0"/>
          </a:p>
        </p:txBody>
      </p:sp>
      <p:sp>
        <p:nvSpPr>
          <p:cNvPr id="9" name="TextBox 8"/>
          <p:cNvSpPr txBox="1"/>
          <p:nvPr/>
        </p:nvSpPr>
        <p:spPr>
          <a:xfrm>
            <a:off x="0" y="4919008"/>
            <a:ext cx="4267200" cy="1938992"/>
          </a:xfrm>
          <a:prstGeom prst="rect">
            <a:avLst/>
          </a:prstGeom>
          <a:solidFill>
            <a:schemeClr val="accent2">
              <a:lumMod val="40000"/>
              <a:lumOff val="60000"/>
            </a:schemeClr>
          </a:solidFill>
        </p:spPr>
        <p:txBody>
          <a:bodyPr wrap="square" rtlCol="0">
            <a:spAutoFit/>
          </a:bodyPr>
          <a:lstStyle/>
          <a:p>
            <a:r>
              <a:rPr lang="en-US" sz="2400" dirty="0" smtClean="0"/>
              <a:t>Rules of </a:t>
            </a:r>
            <a:r>
              <a:rPr lang="en-US" sz="2400" dirty="0" err="1" smtClean="0"/>
              <a:t>Varnasrama</a:t>
            </a:r>
            <a:r>
              <a:rPr lang="en-US" sz="2400" dirty="0" smtClean="0"/>
              <a:t>:</a:t>
            </a:r>
          </a:p>
          <a:p>
            <a:r>
              <a:rPr lang="en-US" sz="2400" dirty="0" smtClean="0"/>
              <a:t>  body—cleanliness</a:t>
            </a:r>
          </a:p>
          <a:p>
            <a:r>
              <a:rPr lang="en-US" sz="2400" dirty="0" smtClean="0"/>
              <a:t>  mind—concentration—yoga</a:t>
            </a:r>
          </a:p>
          <a:p>
            <a:r>
              <a:rPr lang="en-US" sz="2400" dirty="0" smtClean="0"/>
              <a:t>  social interaction—family                                     </a:t>
            </a:r>
          </a:p>
          <a:p>
            <a:r>
              <a:rPr lang="en-US" sz="2400" dirty="0" smtClean="0"/>
              <a:t>  and  caste rules </a:t>
            </a:r>
            <a:endParaRPr lang="en-US" sz="2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Content Placeholder 3"/>
          <p:cNvSpPr txBox="1">
            <a:spLocks noGrp="1"/>
          </p:cNvSpPr>
          <p:nvPr>
            <p:ph idx="1"/>
          </p:nvPr>
        </p:nvSpPr>
        <p:spPr>
          <a:xfrm>
            <a:off x="533400" y="1752600"/>
            <a:ext cx="4800600" cy="769441"/>
          </a:xfrm>
          <a:prstGeom prst="rect">
            <a:avLst/>
          </a:prstGeom>
          <a:solidFill>
            <a:schemeClr val="accent2">
              <a:lumMod val="60000"/>
              <a:lumOff val="40000"/>
            </a:schemeClr>
          </a:solidFill>
        </p:spPr>
        <p:txBody>
          <a:bodyPr wrap="square" rtlCol="0">
            <a:spAutoFit/>
          </a:bodyPr>
          <a:lstStyle/>
          <a:p>
            <a:pPr>
              <a:buNone/>
            </a:pPr>
            <a:r>
              <a:rPr lang="en-US" sz="4400" dirty="0" smtClean="0"/>
              <a:t>   Secondary  Rules</a:t>
            </a:r>
            <a:endParaRPr lang="en-US" sz="4400" dirty="0"/>
          </a:p>
        </p:txBody>
      </p:sp>
      <p:sp>
        <p:nvSpPr>
          <p:cNvPr id="5" name="Rectangle 4"/>
          <p:cNvSpPr/>
          <p:nvPr/>
        </p:nvSpPr>
        <p:spPr>
          <a:xfrm>
            <a:off x="533400" y="2514600"/>
            <a:ext cx="4724400" cy="1938992"/>
          </a:xfrm>
          <a:prstGeom prst="rect">
            <a:avLst/>
          </a:prstGeom>
          <a:solidFill>
            <a:schemeClr val="accent2">
              <a:lumMod val="20000"/>
              <a:lumOff val="80000"/>
            </a:schemeClr>
          </a:solidFill>
        </p:spPr>
        <p:txBody>
          <a:bodyPr wrap="square">
            <a:spAutoFit/>
          </a:bodyPr>
          <a:lstStyle/>
          <a:p>
            <a:r>
              <a:rPr lang="en-US" sz="2400" dirty="0" smtClean="0"/>
              <a:t>  Rules of </a:t>
            </a:r>
            <a:r>
              <a:rPr lang="en-US" sz="2400" dirty="0" err="1" smtClean="0"/>
              <a:t>Varnasrama</a:t>
            </a:r>
            <a:endParaRPr lang="en-US" sz="2400" dirty="0" smtClean="0"/>
          </a:p>
          <a:p>
            <a:r>
              <a:rPr lang="en-US" sz="2400" dirty="0" smtClean="0"/>
              <a:t>  body—cleanliness</a:t>
            </a:r>
          </a:p>
          <a:p>
            <a:r>
              <a:rPr lang="en-US" sz="2400" dirty="0" smtClean="0"/>
              <a:t>  mind—concentration—yoga</a:t>
            </a:r>
          </a:p>
          <a:p>
            <a:r>
              <a:rPr lang="en-US" sz="2400" dirty="0" smtClean="0"/>
              <a:t>  social interaction—family and caste   </a:t>
            </a:r>
          </a:p>
          <a:p>
            <a:r>
              <a:rPr lang="en-US" sz="2400" dirty="0" smtClean="0"/>
              <a:t>  rules</a:t>
            </a:r>
            <a:endParaRPr lang="en-US" sz="2400" dirty="0"/>
          </a:p>
        </p:txBody>
      </p:sp>
      <p:sp>
        <p:nvSpPr>
          <p:cNvPr id="6" name="Right Arrow 5"/>
          <p:cNvSpPr/>
          <p:nvPr/>
        </p:nvSpPr>
        <p:spPr>
          <a:xfrm>
            <a:off x="5410200" y="2590800"/>
            <a:ext cx="1371600" cy="685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6934200" y="2514600"/>
            <a:ext cx="1295400" cy="954107"/>
          </a:xfrm>
          <a:prstGeom prst="rect">
            <a:avLst/>
          </a:prstGeom>
          <a:solidFill>
            <a:srgbClr val="FFFF00"/>
          </a:solidFill>
        </p:spPr>
        <p:txBody>
          <a:bodyPr wrap="square" rtlCol="0">
            <a:spAutoFit/>
          </a:bodyPr>
          <a:lstStyle/>
          <a:p>
            <a:r>
              <a:rPr lang="en-US" sz="2800" dirty="0" smtClean="0"/>
              <a:t>Sattva </a:t>
            </a:r>
            <a:r>
              <a:rPr lang="en-US" sz="2800" dirty="0" err="1" smtClean="0"/>
              <a:t>guna</a:t>
            </a:r>
            <a:endParaRPr lang="en-US" sz="2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rgbClr val="DD7DC8"/>
            </a:gs>
            <a:gs pos="100000">
              <a:srgbClr val="BFF7D4"/>
            </a:gs>
            <a:gs pos="50000">
              <a:schemeClr val="accent1">
                <a:lumMod val="60000"/>
                <a:lumOff val="4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nvPr>
        </p:nvGraphicFramePr>
        <p:xfrm>
          <a:off x="457200" y="17526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nvPr>
        </p:nvGraphicFramePr>
        <p:xfrm>
          <a:off x="457200" y="9144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Oval 4"/>
          <p:cNvSpPr/>
          <p:nvPr/>
        </p:nvSpPr>
        <p:spPr>
          <a:xfrm>
            <a:off x="685800" y="2590800"/>
            <a:ext cx="1219200" cy="2514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nvPr>
        </p:nvGraphicFramePr>
        <p:xfrm>
          <a:off x="457200" y="9906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rgbClr val="DD7DC8"/>
            </a:gs>
            <a:gs pos="100000">
              <a:srgbClr val="BFF7D4"/>
            </a:gs>
            <a:gs pos="50000">
              <a:schemeClr val="accent1">
                <a:lumMod val="60000"/>
                <a:lumOff val="40000"/>
              </a:schemeClr>
            </a:gs>
          </a:gsLst>
          <a:lin ang="5400000" scaled="0"/>
        </a:gradFill>
        <a:effectLst/>
      </p:bgPr>
    </p:bg>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nvPr>
        </p:nvGraphicFramePr>
        <p:xfrm>
          <a:off x="2209800" y="990600"/>
          <a:ext cx="5105400" cy="1477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Rectangle 5"/>
          <p:cNvSpPr/>
          <p:nvPr/>
        </p:nvSpPr>
        <p:spPr>
          <a:xfrm>
            <a:off x="7438806" y="1447800"/>
            <a:ext cx="1705194" cy="646331"/>
          </a:xfrm>
          <a:prstGeom prst="rect">
            <a:avLst/>
          </a:prstGeom>
        </p:spPr>
        <p:txBody>
          <a:bodyPr wrap="square">
            <a:spAutoFit/>
          </a:bodyPr>
          <a:lstStyle/>
          <a:p>
            <a:r>
              <a:rPr lang="en-US" sz="3600" dirty="0" smtClean="0"/>
              <a:t>Prema</a:t>
            </a:r>
            <a:endParaRPr lang="en-US" sz="3600" dirty="0"/>
          </a:p>
        </p:txBody>
      </p:sp>
      <p:sp>
        <p:nvSpPr>
          <p:cNvPr id="9" name="Left Arrow 8"/>
          <p:cNvSpPr/>
          <p:nvPr/>
        </p:nvSpPr>
        <p:spPr>
          <a:xfrm>
            <a:off x="2286000" y="3276600"/>
            <a:ext cx="1752600" cy="13716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2514600" y="3581400"/>
            <a:ext cx="1600200" cy="707886"/>
          </a:xfrm>
          <a:prstGeom prst="rect">
            <a:avLst/>
          </a:prstGeom>
          <a:noFill/>
        </p:spPr>
        <p:txBody>
          <a:bodyPr wrap="square" rtlCol="0">
            <a:spAutoFit/>
          </a:bodyPr>
          <a:lstStyle/>
          <a:p>
            <a:r>
              <a:rPr lang="en-US" sz="4000" dirty="0" smtClean="0"/>
              <a:t>Vega</a:t>
            </a:r>
            <a:endParaRPr lang="en-US" sz="4000" dirty="0"/>
          </a:p>
        </p:txBody>
      </p:sp>
      <p:sp>
        <p:nvSpPr>
          <p:cNvPr id="13" name="Rounded Rectangle 12"/>
          <p:cNvSpPr/>
          <p:nvPr/>
        </p:nvSpPr>
        <p:spPr>
          <a:xfrm>
            <a:off x="0" y="3124200"/>
            <a:ext cx="1981200" cy="1600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0" y="3657600"/>
            <a:ext cx="1752600" cy="461665"/>
          </a:xfrm>
          <a:prstGeom prst="rect">
            <a:avLst/>
          </a:prstGeom>
          <a:noFill/>
        </p:spPr>
        <p:txBody>
          <a:bodyPr wrap="square" rtlCol="0">
            <a:spAutoFit/>
          </a:bodyPr>
          <a:lstStyle/>
          <a:p>
            <a:r>
              <a:rPr lang="en-US" sz="2400" dirty="0" smtClean="0"/>
              <a:t>Attachment</a:t>
            </a:r>
            <a:endParaRPr lang="en-US" sz="2400" dirty="0"/>
          </a:p>
        </p:txBody>
      </p:sp>
      <p:sp>
        <p:nvSpPr>
          <p:cNvPr id="15" name="TextBox 14"/>
          <p:cNvSpPr txBox="1"/>
          <p:nvPr/>
        </p:nvSpPr>
        <p:spPr>
          <a:xfrm>
            <a:off x="0" y="5257800"/>
            <a:ext cx="3352800" cy="646331"/>
          </a:xfrm>
          <a:prstGeom prst="rect">
            <a:avLst/>
          </a:prstGeom>
          <a:noFill/>
        </p:spPr>
        <p:txBody>
          <a:bodyPr wrap="square" rtlCol="0">
            <a:spAutoFit/>
          </a:bodyPr>
          <a:lstStyle/>
          <a:p>
            <a:r>
              <a:rPr lang="en-US" sz="3600" dirty="0" smtClean="0"/>
              <a:t>10</a:t>
            </a:r>
            <a:r>
              <a:rPr lang="en-US" sz="3600" baseline="30000" dirty="0" smtClean="0"/>
              <a:t>th</a:t>
            </a:r>
            <a:r>
              <a:rPr lang="en-US" sz="3600" dirty="0" smtClean="0"/>
              <a:t> </a:t>
            </a:r>
            <a:r>
              <a:rPr lang="en-US" sz="3600" dirty="0" err="1" smtClean="0"/>
              <a:t>Aparadha</a:t>
            </a:r>
            <a:endParaRPr lang="en-US" sz="36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rgbClr val="DD7DC8"/>
            </a:gs>
            <a:gs pos="100000">
              <a:srgbClr val="BFF7D4"/>
            </a:gs>
            <a:gs pos="50000">
              <a:schemeClr val="accent1">
                <a:lumMod val="60000"/>
                <a:lumOff val="4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Control</a:t>
            </a:r>
            <a:endParaRPr lang="en-US" dirty="0"/>
          </a:p>
        </p:txBody>
      </p:sp>
      <p:graphicFrame>
        <p:nvGraphicFramePr>
          <p:cNvPr id="4" name="Content Placeholder 3"/>
          <p:cNvGraphicFramePr>
            <a:graphicFrameLocks noGrp="1"/>
          </p:cNvGraphicFramePr>
          <p:nvPr>
            <p:ph idx="1"/>
          </p:nvPr>
        </p:nvGraphicFramePr>
        <p:xfrm>
          <a:off x="2667000" y="1981200"/>
          <a:ext cx="4038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p:cNvSpPr txBox="1"/>
          <p:nvPr/>
        </p:nvSpPr>
        <p:spPr>
          <a:xfrm>
            <a:off x="6172200" y="1748909"/>
            <a:ext cx="2971800" cy="5109091"/>
          </a:xfrm>
          <a:prstGeom prst="rect">
            <a:avLst/>
          </a:prstGeom>
          <a:noFill/>
        </p:spPr>
        <p:txBody>
          <a:bodyPr wrap="square" rtlCol="0">
            <a:spAutoFit/>
          </a:bodyPr>
          <a:lstStyle/>
          <a:p>
            <a:r>
              <a:rPr lang="en-US" sz="2800" dirty="0" smtClean="0"/>
              <a:t>Desire, </a:t>
            </a:r>
          </a:p>
          <a:p>
            <a:r>
              <a:rPr lang="en-US" sz="2800" dirty="0" smtClean="0"/>
              <a:t>Anger</a:t>
            </a:r>
          </a:p>
          <a:p>
            <a:endParaRPr lang="en-US" sz="2800" dirty="0" smtClean="0"/>
          </a:p>
          <a:p>
            <a:endParaRPr lang="en-US" sz="2800" dirty="0" smtClean="0"/>
          </a:p>
          <a:p>
            <a:r>
              <a:rPr lang="en-US" sz="2800" dirty="0" smtClean="0"/>
              <a:t>Tongue, eye, ear, nose, skin</a:t>
            </a:r>
          </a:p>
          <a:p>
            <a:endParaRPr lang="en-US" sz="2800" dirty="0" smtClean="0"/>
          </a:p>
          <a:p>
            <a:endParaRPr lang="en-US" sz="2800" dirty="0" smtClean="0"/>
          </a:p>
          <a:p>
            <a:r>
              <a:rPr lang="en-US" sz="2800" dirty="0" smtClean="0"/>
              <a:t>Voice, belly, genital,  hands, feet, anus</a:t>
            </a:r>
          </a:p>
          <a:p>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Balaram" pitchFamily="2" charset="0"/>
              </a:rPr>
              <a:t>TEXT TWO</a:t>
            </a:r>
            <a:br>
              <a:rPr lang="en-US" dirty="0" smtClean="0">
                <a:latin typeface="Balaram" pitchFamily="2" charset="0"/>
              </a:rPr>
            </a:br>
            <a:endParaRPr lang="en-US" dirty="0"/>
          </a:p>
        </p:txBody>
      </p:sp>
      <p:sp>
        <p:nvSpPr>
          <p:cNvPr id="3" name="Content Placeholder 2"/>
          <p:cNvSpPr>
            <a:spLocks noGrp="1"/>
          </p:cNvSpPr>
          <p:nvPr>
            <p:ph idx="1"/>
          </p:nvPr>
        </p:nvSpPr>
        <p:spPr/>
        <p:txBody>
          <a:bodyPr/>
          <a:lstStyle/>
          <a:p>
            <a:r>
              <a:rPr lang="en-US" dirty="0" err="1" smtClean="0">
                <a:latin typeface="Balaram" pitchFamily="2" charset="0"/>
              </a:rPr>
              <a:t>atyähäraù</a:t>
            </a:r>
            <a:r>
              <a:rPr lang="en-US" dirty="0" smtClean="0">
                <a:latin typeface="Balaram" pitchFamily="2" charset="0"/>
              </a:rPr>
              <a:t> </a:t>
            </a:r>
            <a:r>
              <a:rPr lang="en-US" dirty="0" err="1">
                <a:latin typeface="Balaram" pitchFamily="2" charset="0"/>
              </a:rPr>
              <a:t>prayäsaç</a:t>
            </a:r>
            <a:r>
              <a:rPr lang="en-US" dirty="0">
                <a:latin typeface="Balaram" pitchFamily="2" charset="0"/>
              </a:rPr>
              <a:t> ca</a:t>
            </a:r>
          </a:p>
          <a:p>
            <a:r>
              <a:rPr lang="en-US" dirty="0" err="1">
                <a:latin typeface="Balaram" pitchFamily="2" charset="0"/>
              </a:rPr>
              <a:t>prajalpo</a:t>
            </a:r>
            <a:r>
              <a:rPr lang="en-US" dirty="0">
                <a:latin typeface="Balaram" pitchFamily="2" charset="0"/>
              </a:rPr>
              <a:t> </a:t>
            </a:r>
            <a:r>
              <a:rPr lang="en-US" dirty="0" err="1">
                <a:latin typeface="Balaram" pitchFamily="2" charset="0"/>
              </a:rPr>
              <a:t>niyamägrahaù</a:t>
            </a:r>
            <a:endParaRPr lang="en-US" dirty="0">
              <a:latin typeface="Balaram" pitchFamily="2" charset="0"/>
            </a:endParaRPr>
          </a:p>
          <a:p>
            <a:r>
              <a:rPr lang="en-US" dirty="0" err="1">
                <a:latin typeface="Balaram" pitchFamily="2" charset="0"/>
              </a:rPr>
              <a:t>jana-saìgaç</a:t>
            </a:r>
            <a:r>
              <a:rPr lang="en-US" dirty="0">
                <a:latin typeface="Balaram" pitchFamily="2" charset="0"/>
              </a:rPr>
              <a:t> ca </a:t>
            </a:r>
            <a:r>
              <a:rPr lang="en-US" dirty="0" err="1">
                <a:latin typeface="Balaram" pitchFamily="2" charset="0"/>
              </a:rPr>
              <a:t>laulyaà</a:t>
            </a:r>
            <a:r>
              <a:rPr lang="en-US" dirty="0">
                <a:latin typeface="Balaram" pitchFamily="2" charset="0"/>
              </a:rPr>
              <a:t> ca</a:t>
            </a:r>
          </a:p>
          <a:p>
            <a:r>
              <a:rPr lang="en-US" dirty="0" err="1">
                <a:latin typeface="Balaram" pitchFamily="2" charset="0"/>
              </a:rPr>
              <a:t>ñaòbhir</a:t>
            </a:r>
            <a:r>
              <a:rPr lang="en-US" dirty="0">
                <a:latin typeface="Balaram" pitchFamily="2" charset="0"/>
              </a:rPr>
              <a:t> </a:t>
            </a:r>
            <a:r>
              <a:rPr lang="en-US" dirty="0" err="1">
                <a:latin typeface="Balaram" pitchFamily="2" charset="0"/>
              </a:rPr>
              <a:t>bhaktir</a:t>
            </a:r>
            <a:r>
              <a:rPr lang="en-US" dirty="0">
                <a:latin typeface="Balaram" pitchFamily="2" charset="0"/>
              </a:rPr>
              <a:t> </a:t>
            </a:r>
            <a:r>
              <a:rPr lang="en-US" dirty="0" err="1">
                <a:latin typeface="Balaram" pitchFamily="2" charset="0"/>
              </a:rPr>
              <a:t>vinaçyati</a:t>
            </a:r>
            <a:endParaRPr lang="en-US" dirty="0">
              <a:latin typeface="Balaram" pitchFamily="2" charset="0"/>
            </a:endParaRPr>
          </a:p>
          <a:p>
            <a:endParaRPr lang="en-US" dirty="0">
              <a:latin typeface="Balaram" pitchFamily="2"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60000"/>
                <a:lumOff val="40000"/>
              </a:schemeClr>
            </a:gs>
            <a:gs pos="100000">
              <a:schemeClr val="accent6">
                <a:lumMod val="75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Unfavorable to Bhakti</a:t>
            </a:r>
            <a:endParaRPr lang="en-US" dirty="0"/>
          </a:p>
        </p:txBody>
      </p:sp>
      <p:sp>
        <p:nvSpPr>
          <p:cNvPr id="3" name="Content Placeholder 2"/>
          <p:cNvSpPr>
            <a:spLocks noGrp="1"/>
          </p:cNvSpPr>
          <p:nvPr>
            <p:ph idx="1"/>
          </p:nvPr>
        </p:nvSpPr>
        <p:spPr/>
        <p:txBody>
          <a:bodyPr/>
          <a:lstStyle/>
          <a:p>
            <a:r>
              <a:rPr lang="en-US" dirty="0" smtClean="0"/>
              <a:t>Overeating, over endeavor, over talking, rejection of rules, bad association and unsteadiness destroy bhakti.  </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MY"/>
          </a:p>
        </p:txBody>
      </p:sp>
      <p:sp>
        <p:nvSpPr>
          <p:cNvPr id="3" name="Content Placeholder 2"/>
          <p:cNvSpPr>
            <a:spLocks noGrp="1"/>
          </p:cNvSpPr>
          <p:nvPr>
            <p:ph idx="1"/>
          </p:nvPr>
        </p:nvSpPr>
        <p:spPr>
          <a:xfrm>
            <a:off x="457200" y="1600200"/>
            <a:ext cx="8229600" cy="4525963"/>
          </a:xfrm>
        </p:spPr>
        <p:txBody>
          <a:bodyPr/>
          <a:lstStyle/>
          <a:p>
            <a:r>
              <a:rPr lang="en-US" dirty="0" smtClean="0"/>
              <a:t>Uncontrolled Vedas lead to the items listed in verse 2</a:t>
            </a:r>
            <a:endParaRPr lang="en-MY" dirty="0"/>
          </a:p>
        </p:txBody>
      </p:sp>
      <p:graphicFrame>
        <p:nvGraphicFramePr>
          <p:cNvPr id="4" name="Diagram 3"/>
          <p:cNvGraphicFramePr/>
          <p:nvPr/>
        </p:nvGraphicFramePr>
        <p:xfrm>
          <a:off x="1524000" y="2590800"/>
          <a:ext cx="5715000" cy="2870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60000"/>
                <a:lumOff val="40000"/>
              </a:schemeClr>
            </a:gs>
            <a:gs pos="100000">
              <a:schemeClr val="accent6">
                <a:lumMod val="75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nvPr>
        </p:nvGraphicFramePr>
        <p:xfrm>
          <a:off x="457200" y="762000"/>
          <a:ext cx="8686800" cy="5257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3733800" y="3657600"/>
            <a:ext cx="5410200" cy="584775"/>
          </a:xfrm>
          <a:prstGeom prst="rect">
            <a:avLst/>
          </a:prstGeom>
          <a:solidFill>
            <a:schemeClr val="accent1">
              <a:lumMod val="40000"/>
              <a:lumOff val="60000"/>
            </a:schemeClr>
          </a:solidFill>
        </p:spPr>
        <p:txBody>
          <a:bodyPr wrap="square" rtlCol="0">
            <a:spAutoFit/>
          </a:bodyPr>
          <a:lstStyle/>
          <a:p>
            <a:r>
              <a:rPr lang="en-US" sz="3200" dirty="0" smtClean="0"/>
              <a:t>Over talking</a:t>
            </a:r>
            <a:endParaRPr lang="en-US" sz="3200" dirty="0"/>
          </a:p>
        </p:txBody>
      </p:sp>
      <p:sp>
        <p:nvSpPr>
          <p:cNvPr id="6" name="TextBox 5"/>
          <p:cNvSpPr txBox="1"/>
          <p:nvPr/>
        </p:nvSpPr>
        <p:spPr>
          <a:xfrm>
            <a:off x="3657600" y="4495800"/>
            <a:ext cx="5486400" cy="584775"/>
          </a:xfrm>
          <a:prstGeom prst="rect">
            <a:avLst/>
          </a:prstGeom>
          <a:solidFill>
            <a:schemeClr val="accent1">
              <a:lumMod val="60000"/>
              <a:lumOff val="40000"/>
            </a:schemeClr>
          </a:solidFill>
        </p:spPr>
        <p:txBody>
          <a:bodyPr wrap="square" rtlCol="0">
            <a:spAutoFit/>
          </a:bodyPr>
          <a:lstStyle/>
          <a:p>
            <a:r>
              <a:rPr lang="en-US" sz="3200" dirty="0" smtClean="0"/>
              <a:t> Over eating</a:t>
            </a:r>
            <a:endParaRPr lang="en-US" sz="3200" dirty="0"/>
          </a:p>
        </p:txBody>
      </p:sp>
      <p:sp>
        <p:nvSpPr>
          <p:cNvPr id="7" name="TextBox 6"/>
          <p:cNvSpPr txBox="1"/>
          <p:nvPr/>
        </p:nvSpPr>
        <p:spPr>
          <a:xfrm>
            <a:off x="3657600" y="5410200"/>
            <a:ext cx="5486400" cy="584775"/>
          </a:xfrm>
          <a:prstGeom prst="rect">
            <a:avLst/>
          </a:prstGeom>
          <a:solidFill>
            <a:schemeClr val="accent4">
              <a:lumMod val="60000"/>
              <a:lumOff val="40000"/>
            </a:schemeClr>
          </a:solidFill>
        </p:spPr>
        <p:txBody>
          <a:bodyPr wrap="square" rtlCol="0">
            <a:spAutoFit/>
          </a:bodyPr>
          <a:lstStyle/>
          <a:p>
            <a:r>
              <a:rPr lang="en-US" sz="3200" dirty="0" smtClean="0"/>
              <a:t>Association with women </a:t>
            </a:r>
            <a:endParaRPr lang="en-US" sz="32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60000"/>
                <a:lumOff val="40000"/>
              </a:schemeClr>
            </a:gs>
            <a:gs pos="100000">
              <a:schemeClr val="accent6">
                <a:lumMod val="75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err="1" smtClean="0"/>
              <a:t>Prayasa</a:t>
            </a:r>
            <a:r>
              <a:rPr lang="en-US" dirty="0" smtClean="0"/>
              <a:t>: </a:t>
            </a:r>
            <a:endParaRPr lang="en-US" dirty="0"/>
          </a:p>
        </p:txBody>
      </p:sp>
      <p:sp>
        <p:nvSpPr>
          <p:cNvPr id="3" name="Content Placeholder 2"/>
          <p:cNvSpPr>
            <a:spLocks noGrp="1"/>
          </p:cNvSpPr>
          <p:nvPr>
            <p:ph idx="1"/>
          </p:nvPr>
        </p:nvSpPr>
        <p:spPr>
          <a:xfrm>
            <a:off x="457200" y="838200"/>
            <a:ext cx="5486400" cy="5638800"/>
          </a:xfrm>
        </p:spPr>
        <p:txBody>
          <a:bodyPr>
            <a:normAutofit fontScale="92500" lnSpcReduction="20000"/>
          </a:bodyPr>
          <a:lstStyle/>
          <a:p>
            <a:r>
              <a:rPr lang="en-US" sz="3900" dirty="0" smtClean="0"/>
              <a:t>wrong endeavors or actions </a:t>
            </a:r>
          </a:p>
          <a:p>
            <a:r>
              <a:rPr lang="en-US" dirty="0" smtClean="0"/>
              <a:t>because of strong desires:  </a:t>
            </a:r>
          </a:p>
          <a:p>
            <a:r>
              <a:rPr lang="en-US" dirty="0" smtClean="0"/>
              <a:t>undergoing </a:t>
            </a:r>
            <a:r>
              <a:rPr lang="en-US" dirty="0"/>
              <a:t>difficulties </a:t>
            </a:r>
            <a:r>
              <a:rPr lang="en-US" dirty="0" smtClean="0"/>
              <a:t>(study, meditation) to </a:t>
            </a:r>
            <a:r>
              <a:rPr lang="en-US" dirty="0"/>
              <a:t>achieve goals of </a:t>
            </a:r>
            <a:r>
              <a:rPr lang="en-US" dirty="0" smtClean="0"/>
              <a:t>liberation</a:t>
            </a:r>
          </a:p>
          <a:p>
            <a:r>
              <a:rPr lang="en-US" dirty="0" smtClean="0"/>
              <a:t>undergoing tapas, execution of rituals for enjoyment</a:t>
            </a:r>
          </a:p>
          <a:p>
            <a:r>
              <a:rPr lang="en-US" dirty="0" smtClean="0"/>
              <a:t> work for family, properties etc. gross  objects</a:t>
            </a:r>
          </a:p>
          <a:p>
            <a:pPr>
              <a:buNone/>
            </a:pPr>
            <a:r>
              <a:rPr lang="en-US" dirty="0" smtClean="0"/>
              <a:t>       </a:t>
            </a:r>
          </a:p>
          <a:p>
            <a:pPr>
              <a:buNone/>
            </a:pPr>
            <a:r>
              <a:rPr lang="en-US" dirty="0"/>
              <a:t> </a:t>
            </a:r>
            <a:r>
              <a:rPr lang="en-US" dirty="0" smtClean="0"/>
              <a:t>                       From </a:t>
            </a:r>
            <a:r>
              <a:rPr lang="en-US" dirty="0" err="1" smtClean="0"/>
              <a:t>manasa</a:t>
            </a:r>
            <a:r>
              <a:rPr lang="en-US" dirty="0" smtClean="0"/>
              <a:t> </a:t>
            </a:r>
            <a:r>
              <a:rPr lang="en-US" dirty="0" err="1" smtClean="0"/>
              <a:t>vega</a:t>
            </a:r>
            <a:r>
              <a:rPr lang="en-US" dirty="0" smtClean="0"/>
              <a:t> </a:t>
            </a:r>
            <a:endParaRPr lang="en-US" dirty="0"/>
          </a:p>
        </p:txBody>
      </p:sp>
      <p:pic>
        <p:nvPicPr>
          <p:cNvPr id="19458" name="Picture 2" descr="C:\Documents and Settings\User\My Documents\My Pictures\Sisyphus.jpg"/>
          <p:cNvPicPr>
            <a:picLocks noChangeAspect="1" noChangeArrowheads="1"/>
          </p:cNvPicPr>
          <p:nvPr/>
        </p:nvPicPr>
        <p:blipFill>
          <a:blip r:embed="rId3" cstate="print"/>
          <a:srcRect/>
          <a:stretch>
            <a:fillRect/>
          </a:stretch>
        </p:blipFill>
        <p:spPr bwMode="auto">
          <a:xfrm>
            <a:off x="5943600" y="3200400"/>
            <a:ext cx="2876550" cy="3228975"/>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40000"/>
                <a:lumOff val="60000"/>
              </a:schemeClr>
            </a:gs>
            <a:gs pos="100000">
              <a:schemeClr val="accent2">
                <a:lumMod val="75000"/>
                <a:alpha val="85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Niyamagraha</a:t>
            </a:r>
            <a:endParaRPr lang="en-US" dirty="0"/>
          </a:p>
        </p:txBody>
      </p:sp>
      <p:sp>
        <p:nvSpPr>
          <p:cNvPr id="3" name="Content Placeholder 2"/>
          <p:cNvSpPr>
            <a:spLocks noGrp="1"/>
          </p:cNvSpPr>
          <p:nvPr>
            <p:ph idx="1"/>
          </p:nvPr>
        </p:nvSpPr>
        <p:spPr/>
        <p:txBody>
          <a:bodyPr/>
          <a:lstStyle/>
          <a:p>
            <a:r>
              <a:rPr lang="en-US" dirty="0" smtClean="0"/>
              <a:t>not </a:t>
            </a:r>
            <a:r>
              <a:rPr lang="en-US" dirty="0"/>
              <a:t>following any rules </a:t>
            </a:r>
            <a:r>
              <a:rPr lang="en-US" dirty="0" smtClean="0"/>
              <a:t>for controlling senses and bhakti</a:t>
            </a:r>
          </a:p>
          <a:p>
            <a:endParaRPr lang="en-US" dirty="0" smtClean="0"/>
          </a:p>
          <a:p>
            <a:pPr>
              <a:buNone/>
            </a:pPr>
            <a:r>
              <a:rPr lang="en-US" dirty="0" smtClean="0"/>
              <a:t>                       from </a:t>
            </a:r>
            <a:r>
              <a:rPr lang="en-US" dirty="0" err="1" smtClean="0"/>
              <a:t>krodha</a:t>
            </a:r>
            <a:r>
              <a:rPr lang="en-US" dirty="0" smtClean="0"/>
              <a:t> </a:t>
            </a:r>
            <a:r>
              <a:rPr lang="en-US" dirty="0" err="1" smtClean="0"/>
              <a:t>vega</a:t>
            </a:r>
            <a:endParaRPr lang="en-US" dirty="0"/>
          </a:p>
          <a:p>
            <a:endParaRPr lang="en-US" dirty="0"/>
          </a:p>
        </p:txBody>
      </p:sp>
      <p:pic>
        <p:nvPicPr>
          <p:cNvPr id="20482" name="Picture 2" descr="C:\Documents and Settings\User\My Documents\My Pictures\thumbsdown-fail-thumbs-down-reject-smiley-emoticon-000748-medium.gif"/>
          <p:cNvPicPr>
            <a:picLocks noChangeAspect="1" noChangeArrowheads="1"/>
          </p:cNvPicPr>
          <p:nvPr/>
        </p:nvPicPr>
        <p:blipFill>
          <a:blip r:embed="rId3" cstate="print"/>
          <a:srcRect/>
          <a:stretch>
            <a:fillRect/>
          </a:stretch>
        </p:blipFill>
        <p:spPr bwMode="auto">
          <a:xfrm>
            <a:off x="5867400" y="3828774"/>
            <a:ext cx="2887436" cy="2343426"/>
          </a:xfrm>
          <a:prstGeom prst="rect">
            <a:avLst/>
          </a:prstGeom>
          <a:no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40000"/>
                <a:lumOff val="60000"/>
              </a:schemeClr>
            </a:gs>
            <a:gs pos="100000">
              <a:srgbClr val="EFA02D">
                <a:alpha val="84706"/>
              </a:srgb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Laulyam</a:t>
            </a:r>
            <a:endParaRPr lang="en-US" dirty="0"/>
          </a:p>
        </p:txBody>
      </p:sp>
      <p:sp>
        <p:nvSpPr>
          <p:cNvPr id="3" name="Content Placeholder 2"/>
          <p:cNvSpPr>
            <a:spLocks noGrp="1"/>
          </p:cNvSpPr>
          <p:nvPr>
            <p:ph idx="1"/>
          </p:nvPr>
        </p:nvSpPr>
        <p:spPr>
          <a:xfrm>
            <a:off x="457200" y="1600200"/>
            <a:ext cx="4876800" cy="4525963"/>
          </a:xfrm>
        </p:spPr>
        <p:txBody>
          <a:bodyPr>
            <a:normAutofit fontScale="85000" lnSpcReduction="20000"/>
          </a:bodyPr>
          <a:lstStyle/>
          <a:p>
            <a:r>
              <a:rPr lang="en-US" sz="4200" dirty="0" smtClean="0"/>
              <a:t>Unsteadiness</a:t>
            </a:r>
            <a:r>
              <a:rPr lang="en-US" sz="4200" dirty="0"/>
              <a:t>:</a:t>
            </a:r>
            <a:r>
              <a:rPr lang="en-US" sz="4200" dirty="0" smtClean="0"/>
              <a:t> </a:t>
            </a:r>
          </a:p>
          <a:p>
            <a:r>
              <a:rPr lang="en-US" dirty="0" smtClean="0"/>
              <a:t>dedicating </a:t>
            </a:r>
            <a:r>
              <a:rPr lang="en-US" dirty="0"/>
              <a:t>life to liberation, </a:t>
            </a:r>
            <a:r>
              <a:rPr lang="en-US" dirty="0" err="1"/>
              <a:t>svarga</a:t>
            </a:r>
            <a:r>
              <a:rPr lang="en-US" dirty="0"/>
              <a:t> and present material assets, instead of devotion   </a:t>
            </a:r>
            <a:endParaRPr lang="en-US" dirty="0" smtClean="0"/>
          </a:p>
          <a:p>
            <a:r>
              <a:rPr lang="en-US" dirty="0" smtClean="0"/>
              <a:t>Passion, uncontrolled senses </a:t>
            </a:r>
          </a:p>
          <a:p>
            <a:pPr>
              <a:buNone/>
            </a:pPr>
            <a:endParaRPr lang="en-US" dirty="0" smtClean="0"/>
          </a:p>
          <a:p>
            <a:pPr>
              <a:buNone/>
            </a:pPr>
            <a:r>
              <a:rPr lang="en-US" dirty="0"/>
              <a:t> </a:t>
            </a:r>
            <a:r>
              <a:rPr lang="en-US" dirty="0" smtClean="0"/>
              <a:t>             From </a:t>
            </a:r>
            <a:r>
              <a:rPr lang="en-US" dirty="0" err="1" smtClean="0"/>
              <a:t>Jihva</a:t>
            </a:r>
            <a:r>
              <a:rPr lang="en-US" dirty="0" smtClean="0"/>
              <a:t> </a:t>
            </a:r>
            <a:r>
              <a:rPr lang="en-US" dirty="0" err="1" smtClean="0"/>
              <a:t>vega</a:t>
            </a:r>
            <a:r>
              <a:rPr lang="en-US" dirty="0" smtClean="0"/>
              <a:t>:                	  uncontrolled senses</a:t>
            </a:r>
          </a:p>
          <a:p>
            <a:pPr>
              <a:buNone/>
            </a:pPr>
            <a:endParaRPr lang="en-US" dirty="0" smtClean="0"/>
          </a:p>
          <a:p>
            <a:r>
              <a:rPr lang="en-US" dirty="0" smtClean="0"/>
              <a:t>this </a:t>
            </a:r>
            <a:r>
              <a:rPr lang="en-US" dirty="0"/>
              <a:t>can lead to </a:t>
            </a:r>
            <a:r>
              <a:rPr lang="en-US" dirty="0" err="1"/>
              <a:t>aparadha</a:t>
            </a:r>
            <a:r>
              <a:rPr lang="en-US" dirty="0"/>
              <a:t> of worship of </a:t>
            </a:r>
            <a:r>
              <a:rPr lang="en-US" dirty="0" err="1"/>
              <a:t>devatas</a:t>
            </a:r>
            <a:r>
              <a:rPr lang="en-US" dirty="0"/>
              <a:t>  etc.</a:t>
            </a:r>
          </a:p>
          <a:p>
            <a:endParaRPr lang="en-US" dirty="0"/>
          </a:p>
        </p:txBody>
      </p:sp>
      <p:pic>
        <p:nvPicPr>
          <p:cNvPr id="23554" name="Picture 2" descr="C:\Documents and Settings\User\My Documents\My Pictures\senses.jpg"/>
          <p:cNvPicPr>
            <a:picLocks noChangeAspect="1" noChangeArrowheads="1"/>
          </p:cNvPicPr>
          <p:nvPr/>
        </p:nvPicPr>
        <p:blipFill>
          <a:blip r:embed="rId3" cstate="print"/>
          <a:srcRect/>
          <a:stretch>
            <a:fillRect/>
          </a:stretch>
        </p:blipFill>
        <p:spPr bwMode="auto">
          <a:xfrm>
            <a:off x="5410200" y="2438400"/>
            <a:ext cx="3429000" cy="2762250"/>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rgbClr val="FFFF00">
                <a:alpha val="66000"/>
              </a:srgbClr>
            </a:gs>
            <a:gs pos="89000">
              <a:schemeClr val="accent6">
                <a:lumMod val="60000"/>
                <a:lumOff val="40000"/>
                <a:alpha val="91000"/>
              </a:schemeClr>
            </a:gs>
            <a:gs pos="84000">
              <a:srgbClr val="F7B237"/>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Prajalpa</a:t>
            </a:r>
            <a:r>
              <a:rPr lang="en-US" dirty="0" smtClean="0"/>
              <a:t> </a:t>
            </a:r>
            <a:endParaRPr lang="en-US" dirty="0"/>
          </a:p>
        </p:txBody>
      </p:sp>
      <p:sp>
        <p:nvSpPr>
          <p:cNvPr id="3" name="Content Placeholder 2"/>
          <p:cNvSpPr>
            <a:spLocks noGrp="1"/>
          </p:cNvSpPr>
          <p:nvPr>
            <p:ph idx="1"/>
          </p:nvPr>
        </p:nvSpPr>
        <p:spPr/>
        <p:txBody>
          <a:bodyPr>
            <a:normAutofit lnSpcReduction="10000"/>
          </a:bodyPr>
          <a:lstStyle/>
          <a:p>
            <a:r>
              <a:rPr lang="en-US" dirty="0" smtClean="0"/>
              <a:t>talking </a:t>
            </a:r>
            <a:r>
              <a:rPr lang="en-US" dirty="0"/>
              <a:t>scripture to defeat others by learning, discussion </a:t>
            </a:r>
            <a:endParaRPr lang="en-US" dirty="0" smtClean="0"/>
          </a:p>
          <a:p>
            <a:r>
              <a:rPr lang="en-US" dirty="0" smtClean="0"/>
              <a:t>study </a:t>
            </a:r>
            <a:r>
              <a:rPr lang="en-US" dirty="0"/>
              <a:t>of rituals for material elevation, </a:t>
            </a:r>
            <a:endParaRPr lang="en-US" dirty="0" smtClean="0"/>
          </a:p>
          <a:p>
            <a:r>
              <a:rPr lang="en-US" dirty="0" smtClean="0"/>
              <a:t>useless </a:t>
            </a:r>
            <a:r>
              <a:rPr lang="en-US" dirty="0"/>
              <a:t>talk to please the senses  </a:t>
            </a:r>
            <a:endParaRPr lang="en-US" dirty="0" smtClean="0"/>
          </a:p>
          <a:p>
            <a:endParaRPr lang="en-US" dirty="0"/>
          </a:p>
          <a:p>
            <a:pPr>
              <a:buNone/>
            </a:pPr>
            <a:r>
              <a:rPr lang="en-US" dirty="0" smtClean="0"/>
              <a:t>			From </a:t>
            </a:r>
            <a:r>
              <a:rPr lang="en-US" dirty="0" err="1" smtClean="0"/>
              <a:t>vacovega</a:t>
            </a:r>
            <a:r>
              <a:rPr lang="en-US" dirty="0" smtClean="0"/>
              <a:t>  </a:t>
            </a:r>
          </a:p>
          <a:p>
            <a:endParaRPr lang="en-US" dirty="0" smtClean="0"/>
          </a:p>
          <a:p>
            <a:r>
              <a:rPr lang="en-US" dirty="0" smtClean="0"/>
              <a:t>this </a:t>
            </a:r>
            <a:r>
              <a:rPr lang="en-US" dirty="0"/>
              <a:t>can lead to </a:t>
            </a:r>
            <a:r>
              <a:rPr lang="en-US" dirty="0" err="1"/>
              <a:t>aparadha</a:t>
            </a:r>
            <a:r>
              <a:rPr lang="en-US" dirty="0"/>
              <a:t> of </a:t>
            </a:r>
            <a:r>
              <a:rPr lang="en-US" dirty="0" err="1"/>
              <a:t>sadhu</a:t>
            </a:r>
            <a:r>
              <a:rPr lang="en-US" dirty="0"/>
              <a:t> </a:t>
            </a:r>
            <a:r>
              <a:rPr lang="en-US" dirty="0" err="1"/>
              <a:t>ninda</a:t>
            </a:r>
            <a:endParaRPr lang="en-US" dirty="0"/>
          </a:p>
          <a:p>
            <a:endParaRPr lang="en-US" dirty="0"/>
          </a:p>
        </p:txBody>
      </p:sp>
      <p:pic>
        <p:nvPicPr>
          <p:cNvPr id="21506" name="Picture 2" descr="C:\Documents and Settings\User\My Documents\My Pictures\31148-Clipart-Illustration-Of-A-Yellow-Chick-Talking-To-A-Brown-Owl.jpg"/>
          <p:cNvPicPr>
            <a:picLocks noChangeAspect="1" noChangeArrowheads="1"/>
          </p:cNvPicPr>
          <p:nvPr/>
        </p:nvPicPr>
        <p:blipFill>
          <a:blip r:embed="rId3" cstate="print"/>
          <a:srcRect/>
          <a:stretch>
            <a:fillRect/>
          </a:stretch>
        </p:blipFill>
        <p:spPr bwMode="auto">
          <a:xfrm>
            <a:off x="5715000" y="3124200"/>
            <a:ext cx="2895600" cy="2112716"/>
          </a:xfrm>
          <a:prstGeom prst="rect">
            <a:avLst/>
          </a:prstGeo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40000"/>
                <a:lumOff val="60000"/>
              </a:schemeClr>
            </a:gs>
            <a:gs pos="100000">
              <a:srgbClr val="BFF7D4"/>
            </a:gs>
            <a:gs pos="50000">
              <a:schemeClr val="accent1">
                <a:lumMod val="60000"/>
                <a:lumOff val="4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914400"/>
            <a:ext cx="8229600" cy="1143000"/>
          </a:xfrm>
        </p:spPr>
        <p:txBody>
          <a:bodyPr>
            <a:noAutofit/>
          </a:bodyPr>
          <a:lstStyle/>
          <a:p>
            <a:pPr lvl="6" algn="ctr" rtl="0">
              <a:spcBef>
                <a:spcPct val="0"/>
              </a:spcBef>
            </a:pPr>
            <a:r>
              <a:rPr lang="en-US" sz="4000" dirty="0" err="1" smtClean="0"/>
              <a:t>Atyahara</a:t>
            </a:r>
            <a:r>
              <a:rPr lang="en-US" sz="4000" dirty="0" smtClean="0"/>
              <a:t>: </a:t>
            </a:r>
            <a:br>
              <a:rPr lang="en-US" sz="4000" dirty="0" smtClean="0"/>
            </a:br>
            <a:endParaRPr lang="en-US" sz="4000" dirty="0"/>
          </a:p>
        </p:txBody>
      </p:sp>
      <p:sp>
        <p:nvSpPr>
          <p:cNvPr id="3" name="Content Placeholder 2"/>
          <p:cNvSpPr>
            <a:spLocks noGrp="1"/>
          </p:cNvSpPr>
          <p:nvPr>
            <p:ph idx="1"/>
          </p:nvPr>
        </p:nvSpPr>
        <p:spPr/>
        <p:txBody>
          <a:bodyPr>
            <a:normAutofit lnSpcReduction="10000"/>
          </a:bodyPr>
          <a:lstStyle/>
          <a:p>
            <a:endParaRPr lang="en-US" dirty="0"/>
          </a:p>
          <a:p>
            <a:r>
              <a:rPr lang="en-US" dirty="0" smtClean="0"/>
              <a:t>Over-enthusiasm </a:t>
            </a:r>
            <a:r>
              <a:rPr lang="en-US" dirty="0"/>
              <a:t>for material </a:t>
            </a:r>
            <a:r>
              <a:rPr lang="en-US" dirty="0" smtClean="0"/>
              <a:t>accumulation</a:t>
            </a:r>
          </a:p>
          <a:p>
            <a:r>
              <a:rPr lang="en-US" dirty="0" smtClean="0"/>
              <a:t> </a:t>
            </a:r>
            <a:r>
              <a:rPr lang="en-US" dirty="0"/>
              <a:t>or overeating </a:t>
            </a:r>
            <a:endParaRPr lang="en-US" dirty="0" smtClean="0"/>
          </a:p>
          <a:p>
            <a:endParaRPr lang="en-US" dirty="0"/>
          </a:p>
          <a:p>
            <a:pPr>
              <a:buNone/>
            </a:pPr>
            <a:r>
              <a:rPr lang="en-US" dirty="0" smtClean="0"/>
              <a:t>From </a:t>
            </a:r>
            <a:r>
              <a:rPr lang="en-US" dirty="0" err="1" smtClean="0"/>
              <a:t>udara</a:t>
            </a:r>
            <a:r>
              <a:rPr lang="en-US" dirty="0" smtClean="0"/>
              <a:t> </a:t>
            </a:r>
            <a:r>
              <a:rPr lang="en-US" dirty="0" err="1" smtClean="0"/>
              <a:t>vega</a:t>
            </a:r>
            <a:endParaRPr lang="en-US" dirty="0" smtClean="0"/>
          </a:p>
          <a:p>
            <a:endParaRPr lang="en-US" dirty="0" smtClean="0"/>
          </a:p>
          <a:p>
            <a:endParaRPr lang="en-US" dirty="0" smtClean="0"/>
          </a:p>
          <a:p>
            <a:pPr>
              <a:buNone/>
            </a:pPr>
            <a:r>
              <a:rPr lang="en-US" dirty="0"/>
              <a:t>	</a:t>
            </a:r>
            <a:r>
              <a:rPr lang="en-US" dirty="0" smtClean="0"/>
              <a:t>	</a:t>
            </a:r>
            <a:endParaRPr lang="en-US" dirty="0"/>
          </a:p>
        </p:txBody>
      </p:sp>
      <p:pic>
        <p:nvPicPr>
          <p:cNvPr id="18434" name="Picture 2" descr="C:\Documents and Settings\User\My Documents\My Pictures\glutton.jpg"/>
          <p:cNvPicPr>
            <a:picLocks noChangeAspect="1" noChangeArrowheads="1"/>
          </p:cNvPicPr>
          <p:nvPr/>
        </p:nvPicPr>
        <p:blipFill>
          <a:blip r:embed="rId3" cstate="print"/>
          <a:srcRect/>
          <a:stretch>
            <a:fillRect/>
          </a:stretch>
        </p:blipFill>
        <p:spPr bwMode="auto">
          <a:xfrm>
            <a:off x="4419600" y="3034418"/>
            <a:ext cx="4724400" cy="3433939"/>
          </a:xfrm>
          <a:prstGeom prst="rect">
            <a:avLst/>
          </a:prstGeom>
          <a:noFill/>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40000"/>
                <a:lumOff val="60000"/>
              </a:schemeClr>
            </a:gs>
            <a:gs pos="100000">
              <a:srgbClr val="C00000">
                <a:alpha val="90000"/>
              </a:srgb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Jana </a:t>
            </a:r>
            <a:r>
              <a:rPr lang="en-US" dirty="0" err="1" smtClean="0"/>
              <a:t>sanga</a:t>
            </a:r>
            <a:endParaRPr lang="en-US" dirty="0"/>
          </a:p>
        </p:txBody>
      </p:sp>
      <p:sp>
        <p:nvSpPr>
          <p:cNvPr id="3" name="Content Placeholder 2"/>
          <p:cNvSpPr>
            <a:spLocks noGrp="1"/>
          </p:cNvSpPr>
          <p:nvPr>
            <p:ph idx="1"/>
          </p:nvPr>
        </p:nvSpPr>
        <p:spPr/>
        <p:txBody>
          <a:bodyPr/>
          <a:lstStyle/>
          <a:p>
            <a:r>
              <a:rPr lang="en-US" dirty="0" smtClean="0"/>
              <a:t>association </a:t>
            </a:r>
            <a:r>
              <a:rPr lang="en-US" dirty="0"/>
              <a:t>with </a:t>
            </a:r>
            <a:r>
              <a:rPr lang="en-US" dirty="0" err="1"/>
              <a:t>jnanis</a:t>
            </a:r>
            <a:r>
              <a:rPr lang="en-US" dirty="0"/>
              <a:t>, </a:t>
            </a:r>
            <a:r>
              <a:rPr lang="en-US" dirty="0" err="1"/>
              <a:t>karmis</a:t>
            </a:r>
            <a:r>
              <a:rPr lang="en-US" dirty="0"/>
              <a:t> and materialists, </a:t>
            </a:r>
            <a:endParaRPr lang="en-US" dirty="0" smtClean="0"/>
          </a:p>
          <a:p>
            <a:r>
              <a:rPr lang="en-US" dirty="0" smtClean="0"/>
              <a:t>illicit </a:t>
            </a:r>
            <a:r>
              <a:rPr lang="en-US" dirty="0"/>
              <a:t>sex life </a:t>
            </a:r>
            <a:endParaRPr lang="en-US" dirty="0" smtClean="0"/>
          </a:p>
          <a:p>
            <a:endParaRPr lang="en-US" dirty="0"/>
          </a:p>
          <a:p>
            <a:pPr>
              <a:buNone/>
            </a:pPr>
            <a:r>
              <a:rPr lang="en-US" dirty="0" smtClean="0"/>
              <a:t>                           </a:t>
            </a:r>
            <a:r>
              <a:rPr lang="en-US" dirty="0" err="1" smtClean="0"/>
              <a:t>upastha</a:t>
            </a:r>
            <a:r>
              <a:rPr lang="en-US" dirty="0" smtClean="0"/>
              <a:t> </a:t>
            </a:r>
            <a:r>
              <a:rPr lang="en-US" dirty="0" err="1" smtClean="0"/>
              <a:t>vega</a:t>
            </a:r>
            <a:endParaRPr lang="en-US" dirty="0"/>
          </a:p>
          <a:p>
            <a:endParaRPr lang="en-US" dirty="0"/>
          </a:p>
        </p:txBody>
      </p:sp>
      <p:pic>
        <p:nvPicPr>
          <p:cNvPr id="22530" name="Picture 2" descr="C:\Documents and Settings\User\My Documents\My Pictures\ajamila.jpg"/>
          <p:cNvPicPr>
            <a:picLocks noChangeAspect="1" noChangeArrowheads="1"/>
          </p:cNvPicPr>
          <p:nvPr/>
        </p:nvPicPr>
        <p:blipFill>
          <a:blip r:embed="rId3" cstate="print"/>
          <a:srcRect/>
          <a:stretch>
            <a:fillRect/>
          </a:stretch>
        </p:blipFill>
        <p:spPr bwMode="auto">
          <a:xfrm>
            <a:off x="6584642" y="3200400"/>
            <a:ext cx="2065645" cy="2832100"/>
          </a:xfrm>
          <a:prstGeom prst="rect">
            <a:avLst/>
          </a:prstGeo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0">
              <a:schemeClr val="accent3">
                <a:lumMod val="60000"/>
                <a:lumOff val="40000"/>
              </a:schemeClr>
            </a:gs>
            <a:gs pos="100000">
              <a:srgbClr val="14C25A">
                <a:alpha val="67000"/>
              </a:srgb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TEXT THREE</a:t>
            </a:r>
            <a:br>
              <a:rPr lang="en-US" dirty="0" smtClean="0"/>
            </a:br>
            <a:endParaRPr lang="en-US" dirty="0"/>
          </a:p>
        </p:txBody>
      </p:sp>
      <p:sp>
        <p:nvSpPr>
          <p:cNvPr id="3" name="Content Placeholder 2"/>
          <p:cNvSpPr>
            <a:spLocks noGrp="1"/>
          </p:cNvSpPr>
          <p:nvPr>
            <p:ph idx="1"/>
          </p:nvPr>
        </p:nvSpPr>
        <p:spPr/>
        <p:txBody>
          <a:bodyPr/>
          <a:lstStyle/>
          <a:p>
            <a:r>
              <a:rPr lang="en-US" dirty="0" err="1" smtClean="0">
                <a:latin typeface="Balaram" pitchFamily="2" charset="0"/>
              </a:rPr>
              <a:t>utsähän</a:t>
            </a:r>
            <a:r>
              <a:rPr lang="en-US" dirty="0" smtClean="0">
                <a:latin typeface="Balaram" pitchFamily="2" charset="0"/>
              </a:rPr>
              <a:t> </a:t>
            </a:r>
            <a:r>
              <a:rPr lang="en-US" dirty="0" err="1">
                <a:latin typeface="Balaram" pitchFamily="2" charset="0"/>
              </a:rPr>
              <a:t>niçcayäd</a:t>
            </a:r>
            <a:r>
              <a:rPr lang="en-US" dirty="0">
                <a:latin typeface="Balaram" pitchFamily="2" charset="0"/>
              </a:rPr>
              <a:t> </a:t>
            </a:r>
            <a:r>
              <a:rPr lang="en-US" dirty="0" err="1">
                <a:latin typeface="Balaram" pitchFamily="2" charset="0"/>
              </a:rPr>
              <a:t>dhairyät</a:t>
            </a:r>
            <a:endParaRPr lang="en-US" dirty="0">
              <a:latin typeface="Balaram" pitchFamily="2" charset="0"/>
            </a:endParaRPr>
          </a:p>
          <a:p>
            <a:r>
              <a:rPr lang="en-US" dirty="0">
                <a:latin typeface="Balaram" pitchFamily="2" charset="0"/>
              </a:rPr>
              <a:t>tat-tat-karma-</a:t>
            </a:r>
            <a:r>
              <a:rPr lang="en-US" dirty="0" err="1">
                <a:latin typeface="Balaram" pitchFamily="2" charset="0"/>
              </a:rPr>
              <a:t>pravartanät</a:t>
            </a:r>
            <a:endParaRPr lang="en-US" dirty="0">
              <a:latin typeface="Balaram" pitchFamily="2" charset="0"/>
            </a:endParaRPr>
          </a:p>
          <a:p>
            <a:r>
              <a:rPr lang="en-US" dirty="0" err="1">
                <a:latin typeface="Balaram" pitchFamily="2" charset="0"/>
              </a:rPr>
              <a:t>saìga-tyägät</a:t>
            </a:r>
            <a:r>
              <a:rPr lang="en-US" dirty="0">
                <a:latin typeface="Balaram" pitchFamily="2" charset="0"/>
              </a:rPr>
              <a:t> </a:t>
            </a:r>
            <a:r>
              <a:rPr lang="en-US" dirty="0" err="1">
                <a:latin typeface="Balaram" pitchFamily="2" charset="0"/>
              </a:rPr>
              <a:t>sato</a:t>
            </a:r>
            <a:r>
              <a:rPr lang="en-US" dirty="0">
                <a:latin typeface="Balaram" pitchFamily="2" charset="0"/>
              </a:rPr>
              <a:t> </a:t>
            </a:r>
            <a:r>
              <a:rPr lang="en-US" dirty="0" err="1">
                <a:latin typeface="Balaram" pitchFamily="2" charset="0"/>
              </a:rPr>
              <a:t>våtteù</a:t>
            </a:r>
            <a:endParaRPr lang="en-US" dirty="0">
              <a:latin typeface="Balaram" pitchFamily="2" charset="0"/>
            </a:endParaRPr>
          </a:p>
          <a:p>
            <a:r>
              <a:rPr lang="en-US" dirty="0" err="1">
                <a:latin typeface="Balaram" pitchFamily="2" charset="0"/>
              </a:rPr>
              <a:t>ñaòbhir</a:t>
            </a:r>
            <a:r>
              <a:rPr lang="en-US" dirty="0">
                <a:latin typeface="Balaram" pitchFamily="2" charset="0"/>
              </a:rPr>
              <a:t> </a:t>
            </a:r>
            <a:r>
              <a:rPr lang="en-US" dirty="0" err="1">
                <a:latin typeface="Balaram" pitchFamily="2" charset="0"/>
              </a:rPr>
              <a:t>bhaktiù</a:t>
            </a:r>
            <a:r>
              <a:rPr lang="en-US" dirty="0">
                <a:latin typeface="Balaram" pitchFamily="2" charset="0"/>
              </a:rPr>
              <a:t> </a:t>
            </a:r>
            <a:r>
              <a:rPr lang="en-US" dirty="0" err="1">
                <a:latin typeface="Balaram" pitchFamily="2" charset="0"/>
              </a:rPr>
              <a:t>prasidhyati</a:t>
            </a:r>
            <a:endParaRPr lang="en-US" dirty="0">
              <a:latin typeface="Balaram" pitchFamily="2" charset="0"/>
            </a:endParaRPr>
          </a:p>
          <a:p>
            <a:endParaRPr lang="en-US" dirty="0">
              <a:latin typeface="Balaram" pitchFamily="2"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0">
              <a:srgbClr val="DDEBCF"/>
            </a:gs>
            <a:gs pos="50000">
              <a:srgbClr val="9CB86E"/>
            </a:gs>
            <a:gs pos="100000">
              <a:srgbClr val="156B13"/>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Favorable Items</a:t>
            </a:r>
            <a:endParaRPr lang="en-US" dirty="0"/>
          </a:p>
        </p:txBody>
      </p:sp>
      <p:sp>
        <p:nvSpPr>
          <p:cNvPr id="3" name="Content Placeholder 2"/>
          <p:cNvSpPr>
            <a:spLocks noGrp="1"/>
          </p:cNvSpPr>
          <p:nvPr>
            <p:ph idx="1"/>
          </p:nvPr>
        </p:nvSpPr>
        <p:spPr/>
        <p:txBody>
          <a:bodyPr/>
          <a:lstStyle/>
          <a:p>
            <a:r>
              <a:rPr lang="en-US" dirty="0" smtClean="0"/>
              <a:t>Bhakti is nourished by enthusiasm, conviction, gravity, following rules previously rejected, giving up bad association and following proper conduct.</a:t>
            </a: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0">
              <a:srgbClr val="DDEBCF"/>
            </a:gs>
            <a:gs pos="50000">
              <a:srgbClr val="9CB86E"/>
            </a:gs>
            <a:gs pos="100000">
              <a:srgbClr val="156B13"/>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MY"/>
          </a:p>
        </p:txBody>
      </p:sp>
      <p:graphicFrame>
        <p:nvGraphicFramePr>
          <p:cNvPr id="3" name="Diagram 2"/>
          <p:cNvGraphicFramePr/>
          <p:nvPr/>
        </p:nvGraphicFramePr>
        <p:xfrm>
          <a:off x="1143000" y="2133600"/>
          <a:ext cx="6705600" cy="4191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8229600" cy="1143000"/>
          </a:xfrm>
        </p:spPr>
        <p:txBody>
          <a:bodyPr>
            <a:normAutofit fontScale="90000"/>
          </a:bodyPr>
          <a:lstStyle/>
          <a:p>
            <a:r>
              <a:rPr lang="en-US" dirty="0" smtClean="0"/>
              <a:t> Uncontrolled </a:t>
            </a:r>
            <a:r>
              <a:rPr lang="en-US" dirty="0" smtClean="0"/>
              <a:t>   Vega        </a:t>
            </a:r>
            <a:r>
              <a:rPr lang="en-US" dirty="0" smtClean="0"/>
              <a:t>Controlled </a:t>
            </a:r>
            <a:endParaRPr lang="en-US" dirty="0"/>
          </a:p>
        </p:txBody>
      </p:sp>
      <p:graphicFrame>
        <p:nvGraphicFramePr>
          <p:cNvPr id="5" name="Content Placeholder 4"/>
          <p:cNvGraphicFramePr>
            <a:graphicFrameLocks noGrp="1"/>
          </p:cNvGraphicFramePr>
          <p:nvPr>
            <p:ph idx="1"/>
          </p:nvPr>
        </p:nvGraphicFramePr>
        <p:xfrm>
          <a:off x="609600" y="1143000"/>
          <a:ext cx="8001001" cy="5410200"/>
        </p:xfrm>
        <a:graphic>
          <a:graphicData uri="http://schemas.openxmlformats.org/drawingml/2006/table">
            <a:tbl>
              <a:tblPr firstRow="1" bandRow="1">
                <a:tableStyleId>{2D5ABB26-0587-4C30-8999-92F81FD0307C}</a:tableStyleId>
              </a:tblPr>
              <a:tblGrid>
                <a:gridCol w="2581836"/>
                <a:gridCol w="2581836"/>
                <a:gridCol w="2837329"/>
              </a:tblGrid>
              <a:tr h="1082040">
                <a:tc>
                  <a:txBody>
                    <a:bodyPr/>
                    <a:lstStyle/>
                    <a:p>
                      <a:pPr marL="0" marR="0" algn="l">
                        <a:lnSpc>
                          <a:spcPct val="115000"/>
                        </a:lnSpc>
                        <a:spcBef>
                          <a:spcPts val="0"/>
                        </a:spcBef>
                        <a:spcAft>
                          <a:spcPts val="0"/>
                        </a:spcAft>
                      </a:pPr>
                      <a:r>
                        <a:rPr lang="en-US" sz="2000" dirty="0"/>
                        <a:t>Over endeavor  </a:t>
                      </a:r>
                      <a:r>
                        <a:rPr lang="en-US" sz="2000" dirty="0" err="1"/>
                        <a:t>prayasa</a:t>
                      </a:r>
                      <a:r>
                        <a:rPr lang="en-US" sz="2000" dirty="0"/>
                        <a:t>  </a:t>
                      </a:r>
                      <a:endParaRPr lang="en-US" sz="2000" b="0" dirty="0">
                        <a:latin typeface="Calibri"/>
                        <a:ea typeface="Calibri"/>
                        <a:cs typeface="Mang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marR="0" algn="l">
                        <a:lnSpc>
                          <a:spcPct val="115000"/>
                        </a:lnSpc>
                        <a:spcBef>
                          <a:spcPts val="0"/>
                        </a:spcBef>
                        <a:spcAft>
                          <a:spcPts val="0"/>
                        </a:spcAft>
                      </a:pPr>
                      <a:r>
                        <a:rPr lang="en-US" sz="2000" dirty="0"/>
                        <a:t>Desire </a:t>
                      </a:r>
                      <a:r>
                        <a:rPr lang="en-US" sz="2000" dirty="0" err="1"/>
                        <a:t>manasa</a:t>
                      </a:r>
                      <a:r>
                        <a:rPr lang="en-US" sz="2000" dirty="0"/>
                        <a:t> </a:t>
                      </a:r>
                      <a:r>
                        <a:rPr lang="en-US" sz="2000" dirty="0" err="1" smtClean="0"/>
                        <a:t>vega</a:t>
                      </a:r>
                      <a:endParaRPr lang="en-US" sz="2000" dirty="0" smtClean="0"/>
                    </a:p>
                    <a:p>
                      <a:pPr marL="0" marR="0" algn="l">
                        <a:lnSpc>
                          <a:spcPct val="115000"/>
                        </a:lnSpc>
                        <a:spcBef>
                          <a:spcPts val="0"/>
                        </a:spcBef>
                        <a:spcAft>
                          <a:spcPts val="0"/>
                        </a:spcAft>
                      </a:pPr>
                      <a:endParaRPr lang="en-US" sz="2000" b="0" dirty="0">
                        <a:latin typeface="Calibri"/>
                        <a:ea typeface="Calibri"/>
                        <a:cs typeface="Mang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5C1F1"/>
                    </a:solidFill>
                  </a:tcPr>
                </a:tc>
                <a:tc>
                  <a:txBody>
                    <a:bodyPr/>
                    <a:lstStyle/>
                    <a:p>
                      <a:pPr marL="0" marR="0" algn="l">
                        <a:lnSpc>
                          <a:spcPct val="115000"/>
                        </a:lnSpc>
                        <a:spcBef>
                          <a:spcPts val="0"/>
                        </a:spcBef>
                        <a:spcAft>
                          <a:spcPts val="0"/>
                        </a:spcAft>
                      </a:pPr>
                      <a:r>
                        <a:rPr lang="en-US" sz="2000" dirty="0"/>
                        <a:t>Conviction </a:t>
                      </a:r>
                      <a:r>
                        <a:rPr lang="en-US" sz="2000" dirty="0" smtClean="0"/>
                        <a:t>  </a:t>
                      </a:r>
                      <a:r>
                        <a:rPr lang="en-US" sz="2000" dirty="0" err="1"/>
                        <a:t>niscaya</a:t>
                      </a:r>
                      <a:r>
                        <a:rPr lang="en-US" sz="2000" dirty="0"/>
                        <a:t> </a:t>
                      </a:r>
                      <a:endParaRPr lang="en-US" sz="2000" b="0" dirty="0">
                        <a:latin typeface="Calibri"/>
                        <a:ea typeface="Calibri"/>
                        <a:cs typeface="Mang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D7B"/>
                    </a:solidFill>
                  </a:tcPr>
                </a:tc>
              </a:tr>
              <a:tr h="1082040">
                <a:tc>
                  <a:txBody>
                    <a:bodyPr/>
                    <a:lstStyle/>
                    <a:p>
                      <a:pPr marL="0" marR="0" algn="l">
                        <a:lnSpc>
                          <a:spcPct val="115000"/>
                        </a:lnSpc>
                        <a:spcBef>
                          <a:spcPts val="0"/>
                        </a:spcBef>
                        <a:spcAft>
                          <a:spcPts val="0"/>
                        </a:spcAft>
                      </a:pPr>
                      <a:r>
                        <a:rPr lang="en-US" sz="2000" dirty="0"/>
                        <a:t>Rejection of rules  </a:t>
                      </a:r>
                      <a:r>
                        <a:rPr lang="en-US" sz="2000" dirty="0" err="1"/>
                        <a:t>niyamagraha</a:t>
                      </a:r>
                      <a:endParaRPr lang="en-US" sz="2000" dirty="0">
                        <a:latin typeface="Calibri"/>
                        <a:ea typeface="Calibri"/>
                        <a:cs typeface="Mang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marL="0" marR="0" algn="l">
                        <a:lnSpc>
                          <a:spcPct val="115000"/>
                        </a:lnSpc>
                        <a:spcBef>
                          <a:spcPts val="0"/>
                        </a:spcBef>
                        <a:spcAft>
                          <a:spcPts val="0"/>
                        </a:spcAft>
                      </a:pPr>
                      <a:r>
                        <a:rPr lang="en-US" sz="2000" dirty="0"/>
                        <a:t>Anger  </a:t>
                      </a:r>
                      <a:r>
                        <a:rPr lang="en-US" sz="2000" dirty="0" err="1"/>
                        <a:t>krodha</a:t>
                      </a:r>
                      <a:r>
                        <a:rPr lang="en-US" sz="2000" dirty="0"/>
                        <a:t> </a:t>
                      </a:r>
                      <a:r>
                        <a:rPr lang="en-US" sz="2000" dirty="0" err="1"/>
                        <a:t>vega</a:t>
                      </a:r>
                      <a:endParaRPr lang="en-US" sz="2000" dirty="0">
                        <a:latin typeface="Calibri"/>
                        <a:ea typeface="Calibri"/>
                        <a:cs typeface="Mang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C1F1"/>
                    </a:solidFill>
                  </a:tcPr>
                </a:tc>
                <a:tc>
                  <a:txBody>
                    <a:bodyPr/>
                    <a:lstStyle/>
                    <a:p>
                      <a:pPr marL="0" marR="0" algn="l">
                        <a:lnSpc>
                          <a:spcPct val="115000"/>
                        </a:lnSpc>
                        <a:spcBef>
                          <a:spcPts val="0"/>
                        </a:spcBef>
                        <a:spcAft>
                          <a:spcPts val="0"/>
                        </a:spcAft>
                      </a:pPr>
                      <a:r>
                        <a:rPr lang="en-US" sz="2000" dirty="0"/>
                        <a:t>Follow rules karma </a:t>
                      </a:r>
                      <a:r>
                        <a:rPr lang="en-US" sz="2000" dirty="0" err="1"/>
                        <a:t>pravartana</a:t>
                      </a:r>
                      <a:endParaRPr lang="en-US" sz="2000" dirty="0">
                        <a:latin typeface="Calibri"/>
                        <a:ea typeface="Calibri"/>
                        <a:cs typeface="Mang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D7B"/>
                    </a:solidFill>
                  </a:tcPr>
                </a:tc>
              </a:tr>
              <a:tr h="721360">
                <a:tc>
                  <a:txBody>
                    <a:bodyPr/>
                    <a:lstStyle/>
                    <a:p>
                      <a:pPr marL="0" marR="0" algn="l">
                        <a:lnSpc>
                          <a:spcPct val="115000"/>
                        </a:lnSpc>
                        <a:spcBef>
                          <a:spcPts val="0"/>
                        </a:spcBef>
                        <a:spcAft>
                          <a:spcPts val="0"/>
                        </a:spcAft>
                      </a:pPr>
                      <a:r>
                        <a:rPr lang="en-US" sz="2000" dirty="0"/>
                        <a:t>Unsteadiness    </a:t>
                      </a:r>
                      <a:r>
                        <a:rPr lang="en-US" sz="2000" dirty="0" err="1"/>
                        <a:t>laulyam</a:t>
                      </a:r>
                      <a:endParaRPr lang="en-US" sz="2000" dirty="0">
                        <a:latin typeface="Calibri"/>
                        <a:ea typeface="Calibri"/>
                        <a:cs typeface="Mang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marL="0" marR="0" algn="l">
                        <a:lnSpc>
                          <a:spcPct val="115000"/>
                        </a:lnSpc>
                        <a:spcBef>
                          <a:spcPts val="0"/>
                        </a:spcBef>
                        <a:spcAft>
                          <a:spcPts val="0"/>
                        </a:spcAft>
                      </a:pPr>
                      <a:r>
                        <a:rPr lang="en-US" sz="2000" dirty="0"/>
                        <a:t>Tongue  </a:t>
                      </a:r>
                      <a:r>
                        <a:rPr lang="en-US" sz="2000" dirty="0" err="1" smtClean="0"/>
                        <a:t>jihva</a:t>
                      </a:r>
                      <a:r>
                        <a:rPr lang="en-US" sz="2000" dirty="0" smtClean="0"/>
                        <a:t> </a:t>
                      </a:r>
                      <a:r>
                        <a:rPr lang="en-US" sz="2000" dirty="0" err="1"/>
                        <a:t>vega</a:t>
                      </a:r>
                      <a:endParaRPr lang="en-US" sz="2000" dirty="0">
                        <a:latin typeface="Calibri"/>
                        <a:ea typeface="Calibri"/>
                        <a:cs typeface="Mang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C1F1"/>
                    </a:solidFill>
                  </a:tcPr>
                </a:tc>
                <a:tc>
                  <a:txBody>
                    <a:bodyPr/>
                    <a:lstStyle/>
                    <a:p>
                      <a:pPr marL="0" marR="0" algn="l">
                        <a:lnSpc>
                          <a:spcPct val="115000"/>
                        </a:lnSpc>
                        <a:spcBef>
                          <a:spcPts val="0"/>
                        </a:spcBef>
                        <a:spcAft>
                          <a:spcPts val="0"/>
                        </a:spcAft>
                      </a:pPr>
                      <a:r>
                        <a:rPr lang="en-US" sz="2000" dirty="0"/>
                        <a:t>Follow proper conduct  sad </a:t>
                      </a:r>
                      <a:r>
                        <a:rPr lang="en-US" sz="2000" dirty="0" err="1"/>
                        <a:t>vrtti</a:t>
                      </a:r>
                      <a:r>
                        <a:rPr lang="en-US" sz="2000" dirty="0"/>
                        <a:t>    </a:t>
                      </a:r>
                      <a:endParaRPr lang="en-US" sz="2000" dirty="0">
                        <a:latin typeface="Calibri"/>
                        <a:ea typeface="Calibri"/>
                        <a:cs typeface="Mang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D7B"/>
                    </a:solidFill>
                  </a:tcPr>
                </a:tc>
              </a:tr>
              <a:tr h="721360">
                <a:tc>
                  <a:txBody>
                    <a:bodyPr/>
                    <a:lstStyle/>
                    <a:p>
                      <a:pPr marL="0" marR="0" algn="l">
                        <a:lnSpc>
                          <a:spcPct val="115000"/>
                        </a:lnSpc>
                        <a:spcBef>
                          <a:spcPts val="0"/>
                        </a:spcBef>
                        <a:spcAft>
                          <a:spcPts val="0"/>
                        </a:spcAft>
                      </a:pPr>
                      <a:r>
                        <a:rPr lang="en-US" sz="2000" dirty="0"/>
                        <a:t>Over talking   </a:t>
                      </a:r>
                      <a:r>
                        <a:rPr lang="en-US" sz="2000" dirty="0" err="1"/>
                        <a:t>prajalpa</a:t>
                      </a:r>
                      <a:endParaRPr lang="en-US" sz="2000" dirty="0">
                        <a:latin typeface="Calibri"/>
                        <a:ea typeface="Calibri"/>
                        <a:cs typeface="Mang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marL="0" marR="0" algn="l">
                        <a:lnSpc>
                          <a:spcPct val="115000"/>
                        </a:lnSpc>
                        <a:spcBef>
                          <a:spcPts val="0"/>
                        </a:spcBef>
                        <a:spcAft>
                          <a:spcPts val="0"/>
                        </a:spcAft>
                      </a:pPr>
                      <a:r>
                        <a:rPr lang="en-US" sz="2000" dirty="0"/>
                        <a:t>Voice    </a:t>
                      </a:r>
                      <a:r>
                        <a:rPr lang="en-US" sz="2000" dirty="0" err="1"/>
                        <a:t>vaco</a:t>
                      </a:r>
                      <a:r>
                        <a:rPr lang="en-US" sz="2000" dirty="0"/>
                        <a:t> </a:t>
                      </a:r>
                      <a:r>
                        <a:rPr lang="en-US" sz="2000" dirty="0" err="1"/>
                        <a:t>vega</a:t>
                      </a:r>
                      <a:endParaRPr lang="en-US" sz="2000" dirty="0">
                        <a:latin typeface="Calibri"/>
                        <a:ea typeface="Calibri"/>
                        <a:cs typeface="Mang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C1F1"/>
                    </a:solidFill>
                  </a:tcPr>
                </a:tc>
                <a:tc>
                  <a:txBody>
                    <a:bodyPr/>
                    <a:lstStyle/>
                    <a:p>
                      <a:pPr marL="0" marR="0" algn="l">
                        <a:lnSpc>
                          <a:spcPct val="115000"/>
                        </a:lnSpc>
                        <a:spcBef>
                          <a:spcPts val="0"/>
                        </a:spcBef>
                        <a:spcAft>
                          <a:spcPts val="0"/>
                        </a:spcAft>
                      </a:pPr>
                      <a:r>
                        <a:rPr lang="en-US" sz="2000" dirty="0"/>
                        <a:t>Gravity   </a:t>
                      </a:r>
                      <a:r>
                        <a:rPr lang="en-US" sz="2000" dirty="0" err="1"/>
                        <a:t>dhairya</a:t>
                      </a:r>
                      <a:endParaRPr lang="en-US" sz="2000" dirty="0">
                        <a:latin typeface="Calibri"/>
                        <a:ea typeface="Calibri"/>
                        <a:cs typeface="Mang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D7B"/>
                    </a:solidFill>
                  </a:tcPr>
                </a:tc>
              </a:tr>
              <a:tr h="721360">
                <a:tc>
                  <a:txBody>
                    <a:bodyPr/>
                    <a:lstStyle/>
                    <a:p>
                      <a:pPr marL="0" marR="0" algn="l">
                        <a:lnSpc>
                          <a:spcPct val="115000"/>
                        </a:lnSpc>
                        <a:spcBef>
                          <a:spcPts val="0"/>
                        </a:spcBef>
                        <a:spcAft>
                          <a:spcPts val="0"/>
                        </a:spcAft>
                      </a:pPr>
                      <a:r>
                        <a:rPr lang="en-US" sz="2000" dirty="0"/>
                        <a:t>Over eating    </a:t>
                      </a:r>
                      <a:r>
                        <a:rPr lang="en-US" sz="2000" dirty="0" err="1"/>
                        <a:t>Atyahara</a:t>
                      </a:r>
                      <a:endParaRPr lang="en-US" sz="2000" dirty="0">
                        <a:latin typeface="Calibri"/>
                        <a:ea typeface="Calibri"/>
                        <a:cs typeface="Mang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marL="0" marR="0" algn="l">
                        <a:lnSpc>
                          <a:spcPct val="115000"/>
                        </a:lnSpc>
                        <a:spcBef>
                          <a:spcPts val="0"/>
                        </a:spcBef>
                        <a:spcAft>
                          <a:spcPts val="0"/>
                        </a:spcAft>
                      </a:pPr>
                      <a:r>
                        <a:rPr lang="en-US" sz="2000" dirty="0"/>
                        <a:t>Belly    </a:t>
                      </a:r>
                      <a:r>
                        <a:rPr lang="en-US" sz="2000" dirty="0" err="1"/>
                        <a:t>udara</a:t>
                      </a:r>
                      <a:r>
                        <a:rPr lang="en-US" sz="2000" dirty="0"/>
                        <a:t> </a:t>
                      </a:r>
                      <a:r>
                        <a:rPr lang="en-US" sz="2000" dirty="0" err="1"/>
                        <a:t>vega</a:t>
                      </a:r>
                      <a:endParaRPr lang="en-US" sz="2000" dirty="0">
                        <a:latin typeface="Calibri"/>
                        <a:ea typeface="Calibri"/>
                        <a:cs typeface="Mang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C1F1"/>
                    </a:solidFill>
                  </a:tcPr>
                </a:tc>
                <a:tc>
                  <a:txBody>
                    <a:bodyPr/>
                    <a:lstStyle/>
                    <a:p>
                      <a:pPr marL="0" marR="0" algn="l">
                        <a:lnSpc>
                          <a:spcPct val="115000"/>
                        </a:lnSpc>
                        <a:spcBef>
                          <a:spcPts val="0"/>
                        </a:spcBef>
                        <a:spcAft>
                          <a:spcPts val="0"/>
                        </a:spcAft>
                      </a:pPr>
                      <a:r>
                        <a:rPr lang="en-US" sz="2000" dirty="0"/>
                        <a:t>Enthusiasm  for bhakti  </a:t>
                      </a:r>
                      <a:r>
                        <a:rPr lang="en-US" sz="2000" dirty="0" err="1"/>
                        <a:t>utsaha</a:t>
                      </a:r>
                      <a:endParaRPr lang="en-US" sz="2000" dirty="0">
                        <a:latin typeface="Calibri"/>
                        <a:ea typeface="Calibri"/>
                        <a:cs typeface="Mang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D7B"/>
                    </a:solidFill>
                  </a:tcPr>
                </a:tc>
              </a:tr>
              <a:tr h="1082040">
                <a:tc>
                  <a:txBody>
                    <a:bodyPr/>
                    <a:lstStyle/>
                    <a:p>
                      <a:pPr marL="0" marR="0" algn="l">
                        <a:lnSpc>
                          <a:spcPct val="115000"/>
                        </a:lnSpc>
                        <a:spcBef>
                          <a:spcPts val="0"/>
                        </a:spcBef>
                        <a:spcAft>
                          <a:spcPts val="0"/>
                        </a:spcAft>
                      </a:pPr>
                      <a:r>
                        <a:rPr lang="en-US" sz="2000" dirty="0"/>
                        <a:t>Bad association  Jana </a:t>
                      </a:r>
                      <a:r>
                        <a:rPr lang="en-US" sz="2000" dirty="0" err="1"/>
                        <a:t>sanga</a:t>
                      </a:r>
                      <a:endParaRPr lang="en-US" sz="2000" dirty="0">
                        <a:latin typeface="Calibri"/>
                        <a:ea typeface="Calibri"/>
                        <a:cs typeface="Mang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marL="0" marR="0" algn="l">
                        <a:lnSpc>
                          <a:spcPct val="115000"/>
                        </a:lnSpc>
                        <a:spcBef>
                          <a:spcPts val="0"/>
                        </a:spcBef>
                        <a:spcAft>
                          <a:spcPts val="0"/>
                        </a:spcAft>
                      </a:pPr>
                      <a:r>
                        <a:rPr lang="en-US" sz="2000" dirty="0"/>
                        <a:t>Genital  </a:t>
                      </a:r>
                      <a:r>
                        <a:rPr lang="en-US" sz="2000" dirty="0" err="1" smtClean="0"/>
                        <a:t>upastha</a:t>
                      </a:r>
                      <a:r>
                        <a:rPr lang="en-US" sz="2000" dirty="0" smtClean="0"/>
                        <a:t> </a:t>
                      </a:r>
                      <a:endParaRPr lang="en-US" sz="2000" dirty="0">
                        <a:latin typeface="Calibri"/>
                        <a:ea typeface="Calibri"/>
                        <a:cs typeface="Mang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C1F1"/>
                    </a:solidFill>
                  </a:tcPr>
                </a:tc>
                <a:tc>
                  <a:txBody>
                    <a:bodyPr/>
                    <a:lstStyle/>
                    <a:p>
                      <a:pPr marL="0" marR="0" algn="l">
                        <a:lnSpc>
                          <a:spcPct val="115000"/>
                        </a:lnSpc>
                        <a:spcBef>
                          <a:spcPts val="0"/>
                        </a:spcBef>
                        <a:spcAft>
                          <a:spcPts val="0"/>
                        </a:spcAft>
                      </a:pPr>
                      <a:r>
                        <a:rPr lang="en-US" sz="2000" dirty="0"/>
                        <a:t>Avoid bad association  </a:t>
                      </a:r>
                      <a:r>
                        <a:rPr lang="en-US" sz="2000" dirty="0" err="1" smtClean="0"/>
                        <a:t>sanga</a:t>
                      </a:r>
                      <a:r>
                        <a:rPr lang="en-US" sz="2000" dirty="0" smtClean="0"/>
                        <a:t> </a:t>
                      </a:r>
                      <a:r>
                        <a:rPr lang="en-US" sz="2000" dirty="0" err="1" smtClean="0"/>
                        <a:t>tyaga</a:t>
                      </a:r>
                      <a:endParaRPr lang="en-US" sz="2000" dirty="0">
                        <a:latin typeface="Calibri"/>
                        <a:ea typeface="Calibri"/>
                        <a:cs typeface="Mang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D7B"/>
                    </a:solidFill>
                  </a:tcPr>
                </a:tc>
              </a:tr>
            </a:tbl>
          </a:graphicData>
        </a:graphic>
      </p:graphicFrame>
      <p:sp>
        <p:nvSpPr>
          <p:cNvPr id="4" name="Left Arrow 3"/>
          <p:cNvSpPr/>
          <p:nvPr/>
        </p:nvSpPr>
        <p:spPr>
          <a:xfrm>
            <a:off x="3886200" y="457200"/>
            <a:ext cx="381000" cy="2286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6" name="Right Arrow 5"/>
          <p:cNvSpPr/>
          <p:nvPr/>
        </p:nvSpPr>
        <p:spPr>
          <a:xfrm>
            <a:off x="5486400" y="457200"/>
            <a:ext cx="3810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20000"/>
                <a:lumOff val="80000"/>
              </a:schemeClr>
            </a:gs>
            <a:gs pos="100000">
              <a:srgbClr val="FFC000"/>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a:t>
            </a:r>
            <a:r>
              <a:rPr lang="en-US" dirty="0" smtClean="0"/>
              <a:t>ttitudes Favorable to Bhakti</a:t>
            </a:r>
            <a:br>
              <a:rPr lang="en-US" dirty="0" smtClean="0"/>
            </a:br>
            <a:r>
              <a:rPr lang="en-US" dirty="0" err="1" smtClean="0"/>
              <a:t>Utsaha</a:t>
            </a:r>
            <a:r>
              <a:rPr lang="en-US" dirty="0" smtClean="0"/>
              <a:t>: </a:t>
            </a:r>
            <a:endParaRPr lang="en-US" dirty="0"/>
          </a:p>
        </p:txBody>
      </p:sp>
      <p:sp>
        <p:nvSpPr>
          <p:cNvPr id="3" name="Content Placeholder 2"/>
          <p:cNvSpPr>
            <a:spLocks noGrp="1"/>
          </p:cNvSpPr>
          <p:nvPr>
            <p:ph idx="1"/>
          </p:nvPr>
        </p:nvSpPr>
        <p:spPr/>
        <p:txBody>
          <a:bodyPr/>
          <a:lstStyle/>
          <a:p>
            <a:r>
              <a:rPr lang="en-US" dirty="0" smtClean="0"/>
              <a:t> to </a:t>
            </a:r>
            <a:r>
              <a:rPr lang="en-US" dirty="0"/>
              <a:t>practice the </a:t>
            </a:r>
            <a:r>
              <a:rPr lang="en-US" dirty="0" err="1"/>
              <a:t>angas</a:t>
            </a:r>
            <a:r>
              <a:rPr lang="en-US" dirty="0"/>
              <a:t> of bhakti with enthusiasm, indifferent to </a:t>
            </a:r>
            <a:r>
              <a:rPr lang="en-US" dirty="0" err="1"/>
              <a:t>jnana</a:t>
            </a:r>
            <a:r>
              <a:rPr lang="en-US" dirty="0"/>
              <a:t>, ,karma </a:t>
            </a:r>
            <a:r>
              <a:rPr lang="en-US" dirty="0" smtClean="0"/>
              <a:t>goals</a:t>
            </a:r>
          </a:p>
          <a:p>
            <a:pPr>
              <a:buNone/>
            </a:pPr>
            <a:endParaRPr lang="en-US" dirty="0" smtClean="0"/>
          </a:p>
          <a:p>
            <a:r>
              <a:rPr lang="en-US" dirty="0" smtClean="0"/>
              <a:t>Counter acts  </a:t>
            </a:r>
            <a:r>
              <a:rPr lang="en-US" dirty="0" err="1" smtClean="0"/>
              <a:t>atyahara</a:t>
            </a:r>
            <a:r>
              <a:rPr lang="en-US" dirty="0" smtClean="0"/>
              <a:t> – accumulation of goods or food</a:t>
            </a:r>
            <a:endParaRPr lang="en-US" dirty="0"/>
          </a:p>
          <a:p>
            <a:endParaRPr lang="en-US" dirty="0"/>
          </a:p>
        </p:txBody>
      </p:sp>
      <p:pic>
        <p:nvPicPr>
          <p:cNvPr id="1026" name="Picture 2" descr="C:\Documents and Settings\User\My Documents\My Pictures\Dog01x017.jpg"/>
          <p:cNvPicPr>
            <a:picLocks noChangeAspect="1" noChangeArrowheads="1"/>
          </p:cNvPicPr>
          <p:nvPr/>
        </p:nvPicPr>
        <p:blipFill>
          <a:blip r:embed="rId3" cstate="print"/>
          <a:srcRect/>
          <a:stretch>
            <a:fillRect/>
          </a:stretch>
        </p:blipFill>
        <p:spPr bwMode="auto">
          <a:xfrm>
            <a:off x="5272454" y="4343400"/>
            <a:ext cx="2366596" cy="14478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20000"/>
                <a:lumOff val="80000"/>
              </a:schemeClr>
            </a:gs>
            <a:gs pos="100000">
              <a:srgbClr val="FFC000"/>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Niscaya</a:t>
            </a:r>
            <a:endParaRPr lang="en-US" dirty="0"/>
          </a:p>
        </p:txBody>
      </p:sp>
      <p:sp>
        <p:nvSpPr>
          <p:cNvPr id="3" name="Content Placeholder 2"/>
          <p:cNvSpPr>
            <a:spLocks noGrp="1"/>
          </p:cNvSpPr>
          <p:nvPr>
            <p:ph idx="1"/>
          </p:nvPr>
        </p:nvSpPr>
        <p:spPr/>
        <p:txBody>
          <a:bodyPr/>
          <a:lstStyle/>
          <a:p>
            <a:r>
              <a:rPr lang="en-US" dirty="0" smtClean="0"/>
              <a:t>to </a:t>
            </a:r>
            <a:r>
              <a:rPr lang="en-US" dirty="0"/>
              <a:t>practice with great faith  and conviction that bhakti is the only path     </a:t>
            </a:r>
            <a:endParaRPr lang="en-US" dirty="0" smtClean="0"/>
          </a:p>
          <a:p>
            <a:endParaRPr lang="en-US" dirty="0"/>
          </a:p>
          <a:p>
            <a:r>
              <a:rPr lang="en-US" dirty="0" smtClean="0"/>
              <a:t>Counteracts  </a:t>
            </a:r>
            <a:r>
              <a:rPr lang="en-US" dirty="0" err="1" smtClean="0"/>
              <a:t>prayasa</a:t>
            </a:r>
            <a:r>
              <a:rPr lang="en-US" dirty="0" smtClean="0"/>
              <a:t>—over endeavor for material goals.</a:t>
            </a:r>
            <a:endParaRPr lang="en-US" dirty="0"/>
          </a:p>
          <a:p>
            <a:endParaRPr lang="en-US" dirty="0"/>
          </a:p>
        </p:txBody>
      </p:sp>
      <p:pic>
        <p:nvPicPr>
          <p:cNvPr id="2050" name="Picture 2" descr="C:\Documents and Settings\User\My Documents\My Pictures\Dog01x014.jpg"/>
          <p:cNvPicPr>
            <a:picLocks noChangeAspect="1" noChangeArrowheads="1"/>
          </p:cNvPicPr>
          <p:nvPr/>
        </p:nvPicPr>
        <p:blipFill>
          <a:blip r:embed="rId3" cstate="print"/>
          <a:srcRect/>
          <a:stretch>
            <a:fillRect/>
          </a:stretch>
        </p:blipFill>
        <p:spPr bwMode="auto">
          <a:xfrm>
            <a:off x="4520324" y="4953000"/>
            <a:ext cx="2661526" cy="1362075"/>
          </a:xfrm>
          <a:prstGeom prst="rect">
            <a:avLst/>
          </a:prstGeom>
          <a:noFill/>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20000"/>
                <a:lumOff val="80000"/>
              </a:schemeClr>
            </a:gs>
            <a:gs pos="100000">
              <a:srgbClr val="FFC000"/>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Dhairya</a:t>
            </a:r>
            <a:endParaRPr lang="en-US" dirty="0"/>
          </a:p>
        </p:txBody>
      </p:sp>
      <p:sp>
        <p:nvSpPr>
          <p:cNvPr id="3" name="Content Placeholder 2"/>
          <p:cNvSpPr>
            <a:spLocks noGrp="1"/>
          </p:cNvSpPr>
          <p:nvPr>
            <p:ph idx="1"/>
          </p:nvPr>
        </p:nvSpPr>
        <p:spPr/>
        <p:txBody>
          <a:bodyPr/>
          <a:lstStyle/>
          <a:p>
            <a:r>
              <a:rPr lang="en-US" dirty="0" smtClean="0"/>
              <a:t>Gravity:    devotee remains serious about his practice</a:t>
            </a:r>
          </a:p>
          <a:p>
            <a:endParaRPr lang="en-US" dirty="0" smtClean="0"/>
          </a:p>
          <a:p>
            <a:r>
              <a:rPr lang="en-US" dirty="0" smtClean="0"/>
              <a:t>This counter acts over talking (</a:t>
            </a:r>
            <a:r>
              <a:rPr lang="en-US" dirty="0" err="1" smtClean="0"/>
              <a:t>prajalpa</a:t>
            </a:r>
            <a:r>
              <a:rPr lang="en-US" dirty="0" smtClean="0"/>
              <a:t>) or other uncontrolled physical functions  </a:t>
            </a:r>
            <a:endParaRPr lang="en-US" dirty="0"/>
          </a:p>
          <a:p>
            <a:endParaRPr lang="en-US" dirty="0"/>
          </a:p>
        </p:txBody>
      </p:sp>
      <p:pic>
        <p:nvPicPr>
          <p:cNvPr id="4" name="Picture 4" descr="C:\Documents and Settings\User\My Documents\My Pictures\1287_brown_dog_mascot_cartoon_character_with_crossed_arms_disobeying_commands.jpg"/>
          <p:cNvPicPr>
            <a:picLocks noChangeAspect="1" noChangeArrowheads="1"/>
          </p:cNvPicPr>
          <p:nvPr/>
        </p:nvPicPr>
        <p:blipFill>
          <a:blip r:embed="rId3" cstate="print"/>
          <a:srcRect/>
          <a:stretch>
            <a:fillRect/>
          </a:stretch>
        </p:blipFill>
        <p:spPr bwMode="auto">
          <a:xfrm>
            <a:off x="4572000" y="4572000"/>
            <a:ext cx="1471613" cy="1662055"/>
          </a:xfrm>
          <a:prstGeom prst="rect">
            <a:avLst/>
          </a:prstGeom>
          <a:noFill/>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20000"/>
                <a:lumOff val="80000"/>
              </a:schemeClr>
            </a:gs>
            <a:gs pos="100000">
              <a:srgbClr val="FFC000"/>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Karma </a:t>
            </a:r>
            <a:r>
              <a:rPr lang="en-US" dirty="0" err="1" smtClean="0"/>
              <a:t>pravartana</a:t>
            </a:r>
            <a:endParaRPr lang="en-US" dirty="0"/>
          </a:p>
        </p:txBody>
      </p:sp>
      <p:sp>
        <p:nvSpPr>
          <p:cNvPr id="3" name="Content Placeholder 2"/>
          <p:cNvSpPr>
            <a:spLocks noGrp="1"/>
          </p:cNvSpPr>
          <p:nvPr>
            <p:ph idx="1"/>
          </p:nvPr>
        </p:nvSpPr>
        <p:spPr/>
        <p:txBody>
          <a:bodyPr/>
          <a:lstStyle/>
          <a:p>
            <a:r>
              <a:rPr lang="en-US" dirty="0" smtClean="0"/>
              <a:t>Observing </a:t>
            </a:r>
            <a:r>
              <a:rPr lang="en-US" dirty="0" err="1"/>
              <a:t>vidhi</a:t>
            </a:r>
            <a:r>
              <a:rPr lang="en-US" dirty="0"/>
              <a:t> and </a:t>
            </a:r>
            <a:r>
              <a:rPr lang="en-US" dirty="0" err="1"/>
              <a:t>nisedha</a:t>
            </a:r>
            <a:r>
              <a:rPr lang="en-US" dirty="0"/>
              <a:t> according to scripture, following the </a:t>
            </a:r>
            <a:r>
              <a:rPr lang="en-US" dirty="0" err="1"/>
              <a:t>angas</a:t>
            </a:r>
            <a:r>
              <a:rPr lang="en-US" dirty="0"/>
              <a:t> of bhakti,    indifferent to the processes of </a:t>
            </a:r>
            <a:r>
              <a:rPr lang="en-US" dirty="0" err="1"/>
              <a:t>jnana</a:t>
            </a:r>
            <a:r>
              <a:rPr lang="en-US" dirty="0"/>
              <a:t>, karma material life   </a:t>
            </a:r>
            <a:endParaRPr lang="en-US" dirty="0" smtClean="0"/>
          </a:p>
          <a:p>
            <a:endParaRPr lang="en-US" dirty="0"/>
          </a:p>
          <a:p>
            <a:r>
              <a:rPr lang="en-US" dirty="0" smtClean="0"/>
              <a:t>This counteracts tendency to reject rules (</a:t>
            </a:r>
            <a:r>
              <a:rPr lang="en-US" dirty="0" err="1" smtClean="0"/>
              <a:t>niyamagraha</a:t>
            </a:r>
            <a:r>
              <a:rPr lang="en-US" dirty="0" smtClean="0"/>
              <a:t>).</a:t>
            </a:r>
            <a:endParaRPr lang="en-US" dirty="0"/>
          </a:p>
          <a:p>
            <a:endParaRPr lang="en-US" dirty="0"/>
          </a:p>
        </p:txBody>
      </p:sp>
      <p:pic>
        <p:nvPicPr>
          <p:cNvPr id="3074" name="Picture 2" descr="C:\Documents and Settings\User\My Documents\My Pictures\walk.jpg"/>
          <p:cNvPicPr>
            <a:picLocks noChangeAspect="1" noChangeArrowheads="1"/>
          </p:cNvPicPr>
          <p:nvPr/>
        </p:nvPicPr>
        <p:blipFill>
          <a:blip r:embed="rId3" cstate="print"/>
          <a:srcRect/>
          <a:stretch>
            <a:fillRect/>
          </a:stretch>
        </p:blipFill>
        <p:spPr bwMode="auto">
          <a:xfrm>
            <a:off x="7010400" y="4800600"/>
            <a:ext cx="1636975" cy="1752600"/>
          </a:xfrm>
          <a:prstGeom prst="rect">
            <a:avLst/>
          </a:prstGeom>
          <a:noFill/>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20000"/>
                <a:lumOff val="80000"/>
              </a:schemeClr>
            </a:gs>
            <a:gs pos="100000">
              <a:srgbClr val="FFC000"/>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Sanga</a:t>
            </a:r>
            <a:r>
              <a:rPr lang="en-US" dirty="0" smtClean="0"/>
              <a:t> </a:t>
            </a:r>
            <a:r>
              <a:rPr lang="en-US" dirty="0" err="1" smtClean="0"/>
              <a:t>tyaga</a:t>
            </a:r>
            <a:r>
              <a:rPr lang="en-US" dirty="0" smtClean="0"/>
              <a:t>: </a:t>
            </a:r>
            <a:endParaRPr lang="en-US" dirty="0"/>
          </a:p>
        </p:txBody>
      </p:sp>
      <p:sp>
        <p:nvSpPr>
          <p:cNvPr id="3" name="Content Placeholder 2"/>
          <p:cNvSpPr>
            <a:spLocks noGrp="1"/>
          </p:cNvSpPr>
          <p:nvPr>
            <p:ph idx="1"/>
          </p:nvPr>
        </p:nvSpPr>
        <p:spPr/>
        <p:txBody>
          <a:bodyPr>
            <a:normAutofit fontScale="92500" lnSpcReduction="20000"/>
          </a:bodyPr>
          <a:lstStyle/>
          <a:p>
            <a:r>
              <a:rPr lang="en-US" dirty="0" err="1" smtClean="0"/>
              <a:t>Sanga</a:t>
            </a:r>
            <a:r>
              <a:rPr lang="en-US" dirty="0" smtClean="0"/>
              <a:t> </a:t>
            </a:r>
            <a:r>
              <a:rPr lang="en-US" dirty="0" err="1" smtClean="0"/>
              <a:t>tyaga</a:t>
            </a:r>
            <a:r>
              <a:rPr lang="en-US" dirty="0" smtClean="0"/>
              <a:t>:</a:t>
            </a:r>
          </a:p>
          <a:p>
            <a:endParaRPr lang="en-US" dirty="0" smtClean="0"/>
          </a:p>
          <a:p>
            <a:r>
              <a:rPr lang="en-US" dirty="0" smtClean="0"/>
              <a:t>Avoid association </a:t>
            </a:r>
            <a:r>
              <a:rPr lang="en-US" dirty="0"/>
              <a:t>with woman </a:t>
            </a:r>
            <a:r>
              <a:rPr lang="en-US" dirty="0" smtClean="0"/>
              <a:t>illicitly</a:t>
            </a:r>
          </a:p>
          <a:p>
            <a:r>
              <a:rPr lang="en-US" dirty="0" smtClean="0"/>
              <a:t>Association </a:t>
            </a:r>
            <a:r>
              <a:rPr lang="en-US" dirty="0"/>
              <a:t>with a person controlled by a </a:t>
            </a:r>
            <a:r>
              <a:rPr lang="en-US" dirty="0" smtClean="0"/>
              <a:t>woman</a:t>
            </a:r>
          </a:p>
          <a:p>
            <a:r>
              <a:rPr lang="en-US" dirty="0" smtClean="0"/>
              <a:t>Association </a:t>
            </a:r>
            <a:r>
              <a:rPr lang="en-US" dirty="0"/>
              <a:t>with a person who is associating with women </a:t>
            </a:r>
            <a:r>
              <a:rPr lang="en-US" dirty="0" smtClean="0"/>
              <a:t>illicitly,   </a:t>
            </a:r>
          </a:p>
          <a:p>
            <a:r>
              <a:rPr lang="en-US" dirty="0" smtClean="0"/>
              <a:t>Association </a:t>
            </a:r>
            <a:r>
              <a:rPr lang="en-US" dirty="0"/>
              <a:t>with non devotees, </a:t>
            </a:r>
            <a:r>
              <a:rPr lang="en-US" dirty="0" err="1"/>
              <a:t>mayavadis</a:t>
            </a:r>
            <a:r>
              <a:rPr lang="en-US" dirty="0"/>
              <a:t>, atheists, pretenders   </a:t>
            </a:r>
            <a:endParaRPr lang="en-US" dirty="0" smtClean="0"/>
          </a:p>
          <a:p>
            <a:endParaRPr lang="en-US" dirty="0" smtClean="0"/>
          </a:p>
          <a:p>
            <a:r>
              <a:rPr lang="en-US" dirty="0" smtClean="0"/>
              <a:t>This counter acts  bad association --</a:t>
            </a:r>
            <a:r>
              <a:rPr lang="en-US" dirty="0" err="1" smtClean="0"/>
              <a:t>jana</a:t>
            </a:r>
            <a:r>
              <a:rPr lang="en-US" dirty="0" smtClean="0"/>
              <a:t> </a:t>
            </a:r>
            <a:r>
              <a:rPr lang="en-US" dirty="0" err="1" smtClean="0"/>
              <a:t>sanga</a:t>
            </a:r>
            <a:endParaRPr lang="en-US" dirty="0"/>
          </a:p>
          <a:p>
            <a:endParaRPr lang="en-US" dirty="0"/>
          </a:p>
        </p:txBody>
      </p:sp>
      <p:pic>
        <p:nvPicPr>
          <p:cNvPr id="4101" name="Picture 5" descr="C:\Documents and Settings\User\My Documents\My Pictures\scared_brown_hound_dog_cartoon_character.jpg"/>
          <p:cNvPicPr>
            <a:picLocks noChangeAspect="1" noChangeArrowheads="1"/>
          </p:cNvPicPr>
          <p:nvPr/>
        </p:nvPicPr>
        <p:blipFill>
          <a:blip r:embed="rId3" cstate="print"/>
          <a:srcRect/>
          <a:stretch>
            <a:fillRect/>
          </a:stretch>
        </p:blipFill>
        <p:spPr bwMode="auto">
          <a:xfrm>
            <a:off x="6629400" y="381000"/>
            <a:ext cx="2095500" cy="2072217"/>
          </a:xfrm>
          <a:prstGeom prst="rect">
            <a:avLst/>
          </a:prstGeom>
          <a:noFill/>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20000"/>
                <a:lumOff val="80000"/>
              </a:schemeClr>
            </a:gs>
            <a:gs pos="100000">
              <a:srgbClr val="FFC000"/>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Sad </a:t>
            </a:r>
            <a:r>
              <a:rPr lang="en-US" dirty="0" err="1" smtClean="0"/>
              <a:t>vrtti</a:t>
            </a:r>
            <a:endParaRPr lang="en-US" dirty="0"/>
          </a:p>
        </p:txBody>
      </p:sp>
      <p:sp>
        <p:nvSpPr>
          <p:cNvPr id="3" name="Content Placeholder 2"/>
          <p:cNvSpPr>
            <a:spLocks noGrp="1"/>
          </p:cNvSpPr>
          <p:nvPr>
            <p:ph idx="1"/>
          </p:nvPr>
        </p:nvSpPr>
        <p:spPr>
          <a:xfrm>
            <a:off x="457200" y="1600200"/>
            <a:ext cx="5791200" cy="4525963"/>
          </a:xfrm>
        </p:spPr>
        <p:txBody>
          <a:bodyPr>
            <a:normAutofit fontScale="92500"/>
          </a:bodyPr>
          <a:lstStyle/>
          <a:p>
            <a:r>
              <a:rPr lang="en-US" dirty="0" smtClean="0"/>
              <a:t>Supporting </a:t>
            </a:r>
            <a:r>
              <a:rPr lang="en-US" dirty="0"/>
              <a:t>ones body </a:t>
            </a:r>
            <a:r>
              <a:rPr lang="en-US" dirty="0" smtClean="0"/>
              <a:t>as much </a:t>
            </a:r>
            <a:r>
              <a:rPr lang="en-US" dirty="0"/>
              <a:t>as necessary, ethically, according to </a:t>
            </a:r>
            <a:r>
              <a:rPr lang="en-US" dirty="0" err="1"/>
              <a:t>varnasrama</a:t>
            </a:r>
            <a:r>
              <a:rPr lang="en-US" dirty="0"/>
              <a:t> rules., following according to ones qualification as </a:t>
            </a:r>
            <a:r>
              <a:rPr lang="en-US" dirty="0" err="1"/>
              <a:t>grhastha</a:t>
            </a:r>
            <a:r>
              <a:rPr lang="en-US" dirty="0"/>
              <a:t>,  </a:t>
            </a:r>
            <a:r>
              <a:rPr lang="en-US" dirty="0" err="1"/>
              <a:t>brahmacari</a:t>
            </a:r>
            <a:r>
              <a:rPr lang="en-US" dirty="0"/>
              <a:t>  without deviating from bhakti etc.   </a:t>
            </a:r>
            <a:endParaRPr lang="en-US" dirty="0" smtClean="0"/>
          </a:p>
          <a:p>
            <a:endParaRPr lang="en-US" dirty="0"/>
          </a:p>
          <a:p>
            <a:r>
              <a:rPr lang="en-US" dirty="0" smtClean="0"/>
              <a:t>This counteracts unsteadiness and lack of sense control</a:t>
            </a:r>
            <a:r>
              <a:rPr lang="en-US" dirty="0"/>
              <a:t> </a:t>
            </a:r>
          </a:p>
          <a:p>
            <a:endParaRPr lang="en-US" dirty="0"/>
          </a:p>
        </p:txBody>
      </p:sp>
      <p:pic>
        <p:nvPicPr>
          <p:cNvPr id="4" name="Picture 4" descr="plate42"/>
          <p:cNvPicPr>
            <a:picLocks noChangeAspect="1" noChangeArrowheads="1"/>
          </p:cNvPicPr>
          <p:nvPr/>
        </p:nvPicPr>
        <p:blipFill>
          <a:blip r:embed="rId3" cstate="print"/>
          <a:srcRect/>
          <a:stretch>
            <a:fillRect/>
          </a:stretch>
        </p:blipFill>
        <p:spPr>
          <a:xfrm>
            <a:off x="6553200" y="3768725"/>
            <a:ext cx="2284573" cy="3089275"/>
          </a:xfrm>
          <a:prstGeom prst="rect">
            <a:avLst/>
          </a:prstGeom>
          <a:noFill/>
        </p:spPr>
      </p:pic>
      <p:pic>
        <p:nvPicPr>
          <p:cNvPr id="5122" name="Picture 2" descr="C:\Documents and Settings\User\My Documents\My Pictures\1294_brown_dog_mascot_cartoon_character_flexing_his_bicep_arm_muscles.jpg"/>
          <p:cNvPicPr>
            <a:picLocks noChangeAspect="1" noChangeArrowheads="1"/>
          </p:cNvPicPr>
          <p:nvPr/>
        </p:nvPicPr>
        <p:blipFill>
          <a:blip r:embed="rId4" cstate="print"/>
          <a:srcRect/>
          <a:stretch>
            <a:fillRect/>
          </a:stretch>
        </p:blipFill>
        <p:spPr bwMode="auto">
          <a:xfrm>
            <a:off x="6705600" y="1066800"/>
            <a:ext cx="1929319" cy="1889125"/>
          </a:xfrm>
          <a:prstGeom prst="rect">
            <a:avLst/>
          </a:prstGeom>
          <a:noFill/>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1348</TotalTime>
  <Words>928</Words>
  <Application>Microsoft Office PowerPoint</Application>
  <PresentationFormat>On-screen Show (4:3)</PresentationFormat>
  <Paragraphs>293</Paragraphs>
  <Slides>38</Slides>
  <Notes>38</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Office Theme</vt:lpstr>
      <vt:lpstr>Upadesamrta</vt:lpstr>
      <vt:lpstr> TEXT ONE</vt:lpstr>
      <vt:lpstr>Slide 3</vt:lpstr>
      <vt:lpstr>Slide 4</vt:lpstr>
      <vt:lpstr>Alternative Classification</vt:lpstr>
      <vt:lpstr>Belly is also a sense organ</vt:lpstr>
      <vt:lpstr>Slide 7</vt:lpstr>
      <vt:lpstr>Sense Control as Anga of Sadhana</vt:lpstr>
      <vt:lpstr>Slide 9</vt:lpstr>
      <vt:lpstr>Elements of Surrender</vt:lpstr>
      <vt:lpstr>Bhakti-yoga</vt:lpstr>
      <vt:lpstr>Slide 12</vt:lpstr>
      <vt:lpstr>Slide 13</vt:lpstr>
      <vt:lpstr>Slide 14</vt:lpstr>
      <vt:lpstr>Slide 15</vt:lpstr>
      <vt:lpstr>Slide 16</vt:lpstr>
      <vt:lpstr>Slide 17</vt:lpstr>
      <vt:lpstr>Control</vt:lpstr>
      <vt:lpstr>TEXT TWO </vt:lpstr>
      <vt:lpstr>Unfavorable to Bhakti</vt:lpstr>
      <vt:lpstr>Slide 21</vt:lpstr>
      <vt:lpstr>Slide 22</vt:lpstr>
      <vt:lpstr>Prayasa: </vt:lpstr>
      <vt:lpstr>Niyamagraha</vt:lpstr>
      <vt:lpstr>Laulyam</vt:lpstr>
      <vt:lpstr>Prajalpa </vt:lpstr>
      <vt:lpstr>Atyahara:  </vt:lpstr>
      <vt:lpstr>Jana sanga</vt:lpstr>
      <vt:lpstr>TEXT THREE </vt:lpstr>
      <vt:lpstr>Favorable Items</vt:lpstr>
      <vt:lpstr>Slide 31</vt:lpstr>
      <vt:lpstr> Uncontrolled    Vega        Controlled </vt:lpstr>
      <vt:lpstr>Attitudes Favorable to Bhakti Utsaha: </vt:lpstr>
      <vt:lpstr>Niscaya</vt:lpstr>
      <vt:lpstr>Dhairya</vt:lpstr>
      <vt:lpstr>Karma pravartana</vt:lpstr>
      <vt:lpstr>Sanga tyaga: </vt:lpstr>
      <vt:lpstr>Sad vrtti</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Upadesamrta</dc:title>
  <dc:creator>Compaq</dc:creator>
  <cp:lastModifiedBy>User</cp:lastModifiedBy>
  <cp:revision>92</cp:revision>
  <dcterms:created xsi:type="dcterms:W3CDTF">2009-11-30T03:21:49Z</dcterms:created>
  <dcterms:modified xsi:type="dcterms:W3CDTF">2010-07-12T01:44:30Z</dcterms:modified>
</cp:coreProperties>
</file>