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diagrams/drawing3.xml" ContentType="application/vnd.ms-office.drawingml.diagramDrawing+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diagrams/quickStyle3.xml" ContentType="application/vnd.openxmlformats-officedocument.drawingml.diagramStyl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diagrams/quickStyle1.xml" ContentType="application/vnd.openxmlformats-officedocument.drawingml.diagramStyl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diagrams/layout4.xml" ContentType="application/vnd.openxmlformats-officedocument.drawingml.diagramLayout+xml"/>
  <Override PartName="/ppt/notesSlides/notesSlide33.xml" ContentType="application/vnd.openxmlformats-officedocument.presentationml.notesSlide+xml"/>
  <Override PartName="/ppt/diagrams/data7.xml" ContentType="application/vnd.openxmlformats-officedocument.drawingml.diagramData+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31.xml" ContentType="application/vnd.openxmlformats-officedocument.presentationml.notesSlide+xml"/>
  <Override PartName="/ppt/diagrams/data5.xml" ContentType="application/vnd.openxmlformats-officedocument.drawingml.diagramData+xml"/>
  <Override PartName="/ppt/notesSlides/notesSlide40.xml" ContentType="application/vnd.openxmlformats-officedocument.presentationml.notesSlide+xml"/>
  <Override PartName="/ppt/diagrams/colors7.xml" ContentType="application/vnd.openxmlformats-officedocument.drawingml.diagramColors+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63" r:id="rId3"/>
    <p:sldId id="346" r:id="rId4"/>
    <p:sldId id="347" r:id="rId5"/>
    <p:sldId id="348" r:id="rId6"/>
    <p:sldId id="264" r:id="rId7"/>
    <p:sldId id="309" r:id="rId8"/>
    <p:sldId id="310" r:id="rId9"/>
    <p:sldId id="307" r:id="rId10"/>
    <p:sldId id="265" r:id="rId11"/>
    <p:sldId id="321" r:id="rId12"/>
    <p:sldId id="312" r:id="rId13"/>
    <p:sldId id="313" r:id="rId14"/>
    <p:sldId id="311" r:id="rId15"/>
    <p:sldId id="315" r:id="rId16"/>
    <p:sldId id="314" r:id="rId17"/>
    <p:sldId id="316" r:id="rId18"/>
    <p:sldId id="317" r:id="rId19"/>
    <p:sldId id="350" r:id="rId20"/>
    <p:sldId id="349" r:id="rId21"/>
    <p:sldId id="351" r:id="rId22"/>
    <p:sldId id="352" r:id="rId23"/>
    <p:sldId id="353" r:id="rId24"/>
    <p:sldId id="322" r:id="rId25"/>
    <p:sldId id="355" r:id="rId26"/>
    <p:sldId id="356" r:id="rId27"/>
    <p:sldId id="357" r:id="rId28"/>
    <p:sldId id="359" r:id="rId29"/>
    <p:sldId id="319" r:id="rId30"/>
    <p:sldId id="320" r:id="rId31"/>
    <p:sldId id="266" r:id="rId32"/>
    <p:sldId id="323" r:id="rId33"/>
    <p:sldId id="267" r:id="rId34"/>
    <p:sldId id="324" r:id="rId35"/>
    <p:sldId id="325" r:id="rId36"/>
    <p:sldId id="326" r:id="rId37"/>
    <p:sldId id="354" r:id="rId38"/>
    <p:sldId id="269" r:id="rId39"/>
    <p:sldId id="270" r:id="rId40"/>
    <p:sldId id="327" r:id="rId41"/>
    <p:sldId id="328" r:id="rId42"/>
    <p:sldId id="329"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FCDA"/>
    <a:srgbClr val="FA82C1"/>
    <a:srgbClr val="F497FB"/>
    <a:srgbClr val="FFFF99"/>
    <a:srgbClr val="72E8F8"/>
    <a:srgbClr val="CCFF99"/>
    <a:srgbClr val="FFCC66"/>
    <a:srgbClr val="CC66FF"/>
    <a:srgbClr val="9999FF"/>
    <a:srgbClr val="DD7DC8"/>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autoAdjust="0"/>
    <p:restoredTop sz="94723" autoAdjust="0"/>
  </p:normalViewPr>
  <p:slideViewPr>
    <p:cSldViewPr>
      <p:cViewPr>
        <p:scale>
          <a:sx n="50" d="100"/>
          <a:sy n="50" d="100"/>
        </p:scale>
        <p:origin x="-1085" y="-91"/>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A67DD6-753C-4B46-B218-66B445E2178C}" type="doc">
      <dgm:prSet loTypeId="urn:microsoft.com/office/officeart/2005/8/layout/arrow4" loCatId="process" qsTypeId="urn:microsoft.com/office/officeart/2005/8/quickstyle/simple3" qsCatId="simple" csTypeId="urn:microsoft.com/office/officeart/2005/8/colors/colorful5" csCatId="colorful" phldr="1"/>
      <dgm:spPr/>
      <dgm:t>
        <a:bodyPr/>
        <a:lstStyle/>
        <a:p>
          <a:endParaRPr lang="en-US"/>
        </a:p>
      </dgm:t>
    </dgm:pt>
    <dgm:pt modelId="{222F9351-AD4E-487F-9DAB-A205C374668E}">
      <dgm:prSet phldrT="[Text]"/>
      <dgm:spPr/>
      <dgm:t>
        <a:bodyPr/>
        <a:lstStyle/>
        <a:p>
          <a:r>
            <a:rPr lang="en-US" dirty="0" smtClean="0"/>
            <a:t>Spiritual knowledge</a:t>
          </a:r>
          <a:endParaRPr lang="en-US" dirty="0"/>
        </a:p>
      </dgm:t>
    </dgm:pt>
    <dgm:pt modelId="{FA62F7F5-CEFB-44C1-8206-725883E896FD}" type="parTrans" cxnId="{2B12F440-309B-49E9-BEE9-4C262C5FA4AE}">
      <dgm:prSet/>
      <dgm:spPr/>
      <dgm:t>
        <a:bodyPr/>
        <a:lstStyle/>
        <a:p>
          <a:endParaRPr lang="en-US"/>
        </a:p>
      </dgm:t>
    </dgm:pt>
    <dgm:pt modelId="{192E1F98-3772-4649-B6CB-AD409F26390D}" type="sibTrans" cxnId="{2B12F440-309B-49E9-BEE9-4C262C5FA4AE}">
      <dgm:prSet/>
      <dgm:spPr/>
      <dgm:t>
        <a:bodyPr/>
        <a:lstStyle/>
        <a:p>
          <a:endParaRPr lang="en-US"/>
        </a:p>
      </dgm:t>
    </dgm:pt>
    <dgm:pt modelId="{09996E32-CDCA-4F9D-9811-446F8EA8D98B}">
      <dgm:prSet phldrT="[Text]"/>
      <dgm:spPr/>
      <dgm:t>
        <a:bodyPr/>
        <a:lstStyle/>
        <a:p>
          <a:r>
            <a:rPr lang="en-US" dirty="0" smtClean="0"/>
            <a:t>Destruction of sin, desires etc.</a:t>
          </a:r>
          <a:endParaRPr lang="en-US" dirty="0"/>
        </a:p>
      </dgm:t>
    </dgm:pt>
    <dgm:pt modelId="{2246D0AA-F412-41EB-8A45-D932EC8F0CAF}" type="parTrans" cxnId="{E84C9084-C5F9-4A53-90FB-1F84FF05446E}">
      <dgm:prSet/>
      <dgm:spPr/>
      <dgm:t>
        <a:bodyPr/>
        <a:lstStyle/>
        <a:p>
          <a:endParaRPr lang="en-US"/>
        </a:p>
      </dgm:t>
    </dgm:pt>
    <dgm:pt modelId="{3E75C9AE-0157-414E-BF3D-287FC1C654D6}" type="sibTrans" cxnId="{E84C9084-C5F9-4A53-90FB-1F84FF05446E}">
      <dgm:prSet/>
      <dgm:spPr/>
      <dgm:t>
        <a:bodyPr/>
        <a:lstStyle/>
        <a:p>
          <a:endParaRPr lang="en-US"/>
        </a:p>
      </dgm:t>
    </dgm:pt>
    <dgm:pt modelId="{2D538341-214D-4EDC-A758-D064E0EF33A3}" type="pres">
      <dgm:prSet presAssocID="{BFA67DD6-753C-4B46-B218-66B445E2178C}" presName="compositeShape" presStyleCnt="0">
        <dgm:presLayoutVars>
          <dgm:chMax val="2"/>
          <dgm:dir/>
          <dgm:resizeHandles val="exact"/>
        </dgm:presLayoutVars>
      </dgm:prSet>
      <dgm:spPr/>
      <dgm:t>
        <a:bodyPr/>
        <a:lstStyle/>
        <a:p>
          <a:endParaRPr lang="en-MY"/>
        </a:p>
      </dgm:t>
    </dgm:pt>
    <dgm:pt modelId="{BFAB4A36-44C1-4DDB-B698-79171DF07C28}" type="pres">
      <dgm:prSet presAssocID="{222F9351-AD4E-487F-9DAB-A205C374668E}" presName="upArrow" presStyleLbl="node1" presStyleIdx="0" presStyleCnt="2"/>
      <dgm:spPr/>
    </dgm:pt>
    <dgm:pt modelId="{AB9E4D9E-9400-49A2-A747-B301BD7580D5}" type="pres">
      <dgm:prSet presAssocID="{222F9351-AD4E-487F-9DAB-A205C374668E}" presName="upArrowText" presStyleLbl="revTx" presStyleIdx="0" presStyleCnt="2">
        <dgm:presLayoutVars>
          <dgm:chMax val="0"/>
          <dgm:bulletEnabled val="1"/>
        </dgm:presLayoutVars>
      </dgm:prSet>
      <dgm:spPr/>
      <dgm:t>
        <a:bodyPr/>
        <a:lstStyle/>
        <a:p>
          <a:endParaRPr lang="en-MY"/>
        </a:p>
      </dgm:t>
    </dgm:pt>
    <dgm:pt modelId="{BB3D7ECC-DDFE-42F1-83A1-4A3DC0C66491}" type="pres">
      <dgm:prSet presAssocID="{09996E32-CDCA-4F9D-9811-446F8EA8D98B}" presName="downArrow" presStyleLbl="node1" presStyleIdx="1" presStyleCnt="2"/>
      <dgm:spPr/>
    </dgm:pt>
    <dgm:pt modelId="{417066EB-218A-4754-A94E-8C6C00D4F603}" type="pres">
      <dgm:prSet presAssocID="{09996E32-CDCA-4F9D-9811-446F8EA8D98B}" presName="downArrowText" presStyleLbl="revTx" presStyleIdx="1" presStyleCnt="2">
        <dgm:presLayoutVars>
          <dgm:chMax val="0"/>
          <dgm:bulletEnabled val="1"/>
        </dgm:presLayoutVars>
      </dgm:prSet>
      <dgm:spPr/>
      <dgm:t>
        <a:bodyPr/>
        <a:lstStyle/>
        <a:p>
          <a:endParaRPr lang="en-US"/>
        </a:p>
      </dgm:t>
    </dgm:pt>
  </dgm:ptLst>
  <dgm:cxnLst>
    <dgm:cxn modelId="{E84C9084-C5F9-4A53-90FB-1F84FF05446E}" srcId="{BFA67DD6-753C-4B46-B218-66B445E2178C}" destId="{09996E32-CDCA-4F9D-9811-446F8EA8D98B}" srcOrd="1" destOrd="0" parTransId="{2246D0AA-F412-41EB-8A45-D932EC8F0CAF}" sibTransId="{3E75C9AE-0157-414E-BF3D-287FC1C654D6}"/>
    <dgm:cxn modelId="{3ACA4337-F118-434A-B494-5474F1DB7B36}" type="presOf" srcId="{222F9351-AD4E-487F-9DAB-A205C374668E}" destId="{AB9E4D9E-9400-49A2-A747-B301BD7580D5}" srcOrd="0" destOrd="0" presId="urn:microsoft.com/office/officeart/2005/8/layout/arrow4"/>
    <dgm:cxn modelId="{018D5B3E-3683-4FD3-8E4A-DB38E9CD7D60}" type="presOf" srcId="{09996E32-CDCA-4F9D-9811-446F8EA8D98B}" destId="{417066EB-218A-4754-A94E-8C6C00D4F603}" srcOrd="0" destOrd="0" presId="urn:microsoft.com/office/officeart/2005/8/layout/arrow4"/>
    <dgm:cxn modelId="{0E281701-F726-4BF8-BCC2-622893FFC684}" type="presOf" srcId="{BFA67DD6-753C-4B46-B218-66B445E2178C}" destId="{2D538341-214D-4EDC-A758-D064E0EF33A3}" srcOrd="0" destOrd="0" presId="urn:microsoft.com/office/officeart/2005/8/layout/arrow4"/>
    <dgm:cxn modelId="{2B12F440-309B-49E9-BEE9-4C262C5FA4AE}" srcId="{BFA67DD6-753C-4B46-B218-66B445E2178C}" destId="{222F9351-AD4E-487F-9DAB-A205C374668E}" srcOrd="0" destOrd="0" parTransId="{FA62F7F5-CEFB-44C1-8206-725883E896FD}" sibTransId="{192E1F98-3772-4649-B6CB-AD409F26390D}"/>
    <dgm:cxn modelId="{A7EFCADF-5ED2-43E7-8E43-9C03E8110D74}" type="presParOf" srcId="{2D538341-214D-4EDC-A758-D064E0EF33A3}" destId="{BFAB4A36-44C1-4DDB-B698-79171DF07C28}" srcOrd="0" destOrd="0" presId="urn:microsoft.com/office/officeart/2005/8/layout/arrow4"/>
    <dgm:cxn modelId="{C0C22179-9FC7-48D4-A54A-07419FFA0684}" type="presParOf" srcId="{2D538341-214D-4EDC-A758-D064E0EF33A3}" destId="{AB9E4D9E-9400-49A2-A747-B301BD7580D5}" srcOrd="1" destOrd="0" presId="urn:microsoft.com/office/officeart/2005/8/layout/arrow4"/>
    <dgm:cxn modelId="{24032CEE-3008-40AF-BBA5-53E712244597}" type="presParOf" srcId="{2D538341-214D-4EDC-A758-D064E0EF33A3}" destId="{BB3D7ECC-DDFE-42F1-83A1-4A3DC0C66491}" srcOrd="2" destOrd="0" presId="urn:microsoft.com/office/officeart/2005/8/layout/arrow4"/>
    <dgm:cxn modelId="{0BE45240-B447-4F08-8D7E-DD0A31A38395}" type="presParOf" srcId="{2D538341-214D-4EDC-A758-D064E0EF33A3}" destId="{417066EB-218A-4754-A94E-8C6C00D4F603}" srcOrd="3" destOrd="0" presId="urn:microsoft.com/office/officeart/2005/8/layout/arrow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CC8EF2-9AF6-4A13-8010-0079C66AA84D}" type="doc">
      <dgm:prSet loTypeId="urn:microsoft.com/office/officeart/2005/8/layout/chevron1" loCatId="process" qsTypeId="urn:microsoft.com/office/officeart/2005/8/quickstyle/simple3" qsCatId="simple" csTypeId="urn:microsoft.com/office/officeart/2005/8/colors/colorful3" csCatId="colorful" phldr="1"/>
      <dgm:spPr/>
    </dgm:pt>
    <dgm:pt modelId="{66CE3D22-552A-4C21-AFC0-6E836283FEBF}">
      <dgm:prSet phldrT="[Text]"/>
      <dgm:spPr/>
      <dgm:t>
        <a:bodyPr/>
        <a:lstStyle/>
        <a:p>
          <a:r>
            <a:rPr lang="en-US" dirty="0" err="1" smtClean="0"/>
            <a:t>Diska</a:t>
          </a:r>
          <a:endParaRPr lang="en-US" dirty="0"/>
        </a:p>
      </dgm:t>
    </dgm:pt>
    <dgm:pt modelId="{A3412349-5F5E-402B-AAFD-842239DB1D4E}" type="parTrans" cxnId="{95AE01EE-BC22-4924-BC36-FCF1EF1AA47C}">
      <dgm:prSet/>
      <dgm:spPr/>
      <dgm:t>
        <a:bodyPr/>
        <a:lstStyle/>
        <a:p>
          <a:endParaRPr lang="en-US"/>
        </a:p>
      </dgm:t>
    </dgm:pt>
    <dgm:pt modelId="{8DAAF037-9736-46CC-8E35-FA08879D6C8B}" type="sibTrans" cxnId="{95AE01EE-BC22-4924-BC36-FCF1EF1AA47C}">
      <dgm:prSet/>
      <dgm:spPr/>
      <dgm:t>
        <a:bodyPr/>
        <a:lstStyle/>
        <a:p>
          <a:endParaRPr lang="en-US"/>
        </a:p>
      </dgm:t>
    </dgm:pt>
    <dgm:pt modelId="{04E4C3BF-DE24-4984-9C3E-22E34C74FE30}">
      <dgm:prSet phldrT="[Text]"/>
      <dgm:spPr/>
      <dgm:t>
        <a:bodyPr/>
        <a:lstStyle/>
        <a:p>
          <a:r>
            <a:rPr lang="en-US" dirty="0" smtClean="0"/>
            <a:t>Mantra</a:t>
          </a:r>
          <a:endParaRPr lang="en-US" dirty="0"/>
        </a:p>
      </dgm:t>
    </dgm:pt>
    <dgm:pt modelId="{7B986C64-6CDB-45CD-92FF-DC67330C3392}" type="parTrans" cxnId="{0D2BB207-8285-4416-9B5F-A0C37CBEF5B6}">
      <dgm:prSet/>
      <dgm:spPr/>
      <dgm:t>
        <a:bodyPr/>
        <a:lstStyle/>
        <a:p>
          <a:endParaRPr lang="en-US"/>
        </a:p>
      </dgm:t>
    </dgm:pt>
    <dgm:pt modelId="{F386464E-82AC-4456-9903-D0294FAC3427}" type="sibTrans" cxnId="{0D2BB207-8285-4416-9B5F-A0C37CBEF5B6}">
      <dgm:prSet/>
      <dgm:spPr/>
      <dgm:t>
        <a:bodyPr/>
        <a:lstStyle/>
        <a:p>
          <a:endParaRPr lang="en-US"/>
        </a:p>
      </dgm:t>
    </dgm:pt>
    <dgm:pt modelId="{55686ED2-28EC-48B9-AB03-12E8A6AB1963}">
      <dgm:prSet phldrT="[Text]"/>
      <dgm:spPr/>
      <dgm:t>
        <a:bodyPr/>
        <a:lstStyle/>
        <a:p>
          <a:r>
            <a:rPr lang="en-US" dirty="0" err="1" smtClean="0"/>
            <a:t>Divya</a:t>
          </a:r>
          <a:r>
            <a:rPr lang="en-US" dirty="0" smtClean="0"/>
            <a:t> </a:t>
          </a:r>
          <a:r>
            <a:rPr lang="en-US" dirty="0" err="1" smtClean="0"/>
            <a:t>Jnana</a:t>
          </a:r>
          <a:endParaRPr lang="en-US" dirty="0"/>
        </a:p>
      </dgm:t>
    </dgm:pt>
    <dgm:pt modelId="{F6FDE0F7-219A-4DD4-8E9A-17844639BB2E}" type="parTrans" cxnId="{63AA3E42-C4F7-47CD-92CC-FBEC1F4074FA}">
      <dgm:prSet/>
      <dgm:spPr/>
      <dgm:t>
        <a:bodyPr/>
        <a:lstStyle/>
        <a:p>
          <a:endParaRPr lang="en-US"/>
        </a:p>
      </dgm:t>
    </dgm:pt>
    <dgm:pt modelId="{38A4F193-05A7-4340-8E8F-8DAFED76F32F}" type="sibTrans" cxnId="{63AA3E42-C4F7-47CD-92CC-FBEC1F4074FA}">
      <dgm:prSet/>
      <dgm:spPr/>
      <dgm:t>
        <a:bodyPr/>
        <a:lstStyle/>
        <a:p>
          <a:endParaRPr lang="en-US"/>
        </a:p>
      </dgm:t>
    </dgm:pt>
    <dgm:pt modelId="{E36FAC07-1E98-4460-BF34-DC0B28F9A528}">
      <dgm:prSet/>
      <dgm:spPr/>
      <dgm:t>
        <a:bodyPr/>
        <a:lstStyle/>
        <a:p>
          <a:r>
            <a:rPr lang="en-US" dirty="0" smtClean="0"/>
            <a:t>Destruction of sin</a:t>
          </a:r>
          <a:endParaRPr lang="en-US" dirty="0"/>
        </a:p>
      </dgm:t>
    </dgm:pt>
    <dgm:pt modelId="{EE03FC0E-F08C-4472-AC13-379313A7C869}" type="parTrans" cxnId="{3AF22F1F-20FF-455B-9857-B560706176FD}">
      <dgm:prSet/>
      <dgm:spPr/>
      <dgm:t>
        <a:bodyPr/>
        <a:lstStyle/>
        <a:p>
          <a:endParaRPr lang="en-US"/>
        </a:p>
      </dgm:t>
    </dgm:pt>
    <dgm:pt modelId="{3FC61CA8-6B99-422A-9647-5C3CFB1C78C5}" type="sibTrans" cxnId="{3AF22F1F-20FF-455B-9857-B560706176FD}">
      <dgm:prSet/>
      <dgm:spPr/>
      <dgm:t>
        <a:bodyPr/>
        <a:lstStyle/>
        <a:p>
          <a:endParaRPr lang="en-US"/>
        </a:p>
      </dgm:t>
    </dgm:pt>
    <dgm:pt modelId="{DA75AAB6-9C19-497D-BD8D-EFA0DE6B96BB}" type="pres">
      <dgm:prSet presAssocID="{ABCC8EF2-9AF6-4A13-8010-0079C66AA84D}" presName="Name0" presStyleCnt="0">
        <dgm:presLayoutVars>
          <dgm:dir/>
          <dgm:animLvl val="lvl"/>
          <dgm:resizeHandles val="exact"/>
        </dgm:presLayoutVars>
      </dgm:prSet>
      <dgm:spPr/>
    </dgm:pt>
    <dgm:pt modelId="{AD5C84E9-9805-4AAF-A229-FBF9114A628E}" type="pres">
      <dgm:prSet presAssocID="{66CE3D22-552A-4C21-AFC0-6E836283FEBF}" presName="parTxOnly" presStyleLbl="node1" presStyleIdx="0" presStyleCnt="4">
        <dgm:presLayoutVars>
          <dgm:chMax val="0"/>
          <dgm:chPref val="0"/>
          <dgm:bulletEnabled val="1"/>
        </dgm:presLayoutVars>
      </dgm:prSet>
      <dgm:spPr/>
      <dgm:t>
        <a:bodyPr/>
        <a:lstStyle/>
        <a:p>
          <a:endParaRPr lang="en-MY"/>
        </a:p>
      </dgm:t>
    </dgm:pt>
    <dgm:pt modelId="{65A14464-FEEB-4835-A399-D8002A38C8D3}" type="pres">
      <dgm:prSet presAssocID="{8DAAF037-9736-46CC-8E35-FA08879D6C8B}" presName="parTxOnlySpace" presStyleCnt="0"/>
      <dgm:spPr/>
    </dgm:pt>
    <dgm:pt modelId="{5CD48FF0-FDD1-41BE-BAAA-F01E4C5604E6}" type="pres">
      <dgm:prSet presAssocID="{04E4C3BF-DE24-4984-9C3E-22E34C74FE30}" presName="parTxOnly" presStyleLbl="node1" presStyleIdx="1" presStyleCnt="4">
        <dgm:presLayoutVars>
          <dgm:chMax val="0"/>
          <dgm:chPref val="0"/>
          <dgm:bulletEnabled val="1"/>
        </dgm:presLayoutVars>
      </dgm:prSet>
      <dgm:spPr/>
      <dgm:t>
        <a:bodyPr/>
        <a:lstStyle/>
        <a:p>
          <a:endParaRPr lang="en-MY"/>
        </a:p>
      </dgm:t>
    </dgm:pt>
    <dgm:pt modelId="{26FCA007-48ED-4143-8A7C-BC8EB36F4852}" type="pres">
      <dgm:prSet presAssocID="{F386464E-82AC-4456-9903-D0294FAC3427}" presName="parTxOnlySpace" presStyleCnt="0"/>
      <dgm:spPr/>
    </dgm:pt>
    <dgm:pt modelId="{2BC6BDFC-BD57-49E2-9686-3F0C9EE0B327}" type="pres">
      <dgm:prSet presAssocID="{55686ED2-28EC-48B9-AB03-12E8A6AB1963}" presName="parTxOnly" presStyleLbl="node1" presStyleIdx="2" presStyleCnt="4" custLinFactNeighborX="-10883" custLinFactNeighborY="77">
        <dgm:presLayoutVars>
          <dgm:chMax val="0"/>
          <dgm:chPref val="0"/>
          <dgm:bulletEnabled val="1"/>
        </dgm:presLayoutVars>
      </dgm:prSet>
      <dgm:spPr/>
      <dgm:t>
        <a:bodyPr/>
        <a:lstStyle/>
        <a:p>
          <a:endParaRPr lang="en-MY"/>
        </a:p>
      </dgm:t>
    </dgm:pt>
    <dgm:pt modelId="{80F47A89-F2C6-4217-912E-1D40368808F7}" type="pres">
      <dgm:prSet presAssocID="{38A4F193-05A7-4340-8E8F-8DAFED76F32F}" presName="parTxOnlySpace" presStyleCnt="0"/>
      <dgm:spPr/>
    </dgm:pt>
    <dgm:pt modelId="{109517C4-84C3-428E-B950-5757BFA2DEEA}" type="pres">
      <dgm:prSet presAssocID="{E36FAC07-1E98-4460-BF34-DC0B28F9A528}" presName="parTxOnly" presStyleLbl="node1" presStyleIdx="3" presStyleCnt="4">
        <dgm:presLayoutVars>
          <dgm:chMax val="0"/>
          <dgm:chPref val="0"/>
          <dgm:bulletEnabled val="1"/>
        </dgm:presLayoutVars>
      </dgm:prSet>
      <dgm:spPr/>
      <dgm:t>
        <a:bodyPr/>
        <a:lstStyle/>
        <a:p>
          <a:endParaRPr lang="en-US"/>
        </a:p>
      </dgm:t>
    </dgm:pt>
  </dgm:ptLst>
  <dgm:cxnLst>
    <dgm:cxn modelId="{3AF22F1F-20FF-455B-9857-B560706176FD}" srcId="{ABCC8EF2-9AF6-4A13-8010-0079C66AA84D}" destId="{E36FAC07-1E98-4460-BF34-DC0B28F9A528}" srcOrd="3" destOrd="0" parTransId="{EE03FC0E-F08C-4472-AC13-379313A7C869}" sibTransId="{3FC61CA8-6B99-422A-9647-5C3CFB1C78C5}"/>
    <dgm:cxn modelId="{95AE01EE-BC22-4924-BC36-FCF1EF1AA47C}" srcId="{ABCC8EF2-9AF6-4A13-8010-0079C66AA84D}" destId="{66CE3D22-552A-4C21-AFC0-6E836283FEBF}" srcOrd="0" destOrd="0" parTransId="{A3412349-5F5E-402B-AAFD-842239DB1D4E}" sibTransId="{8DAAF037-9736-46CC-8E35-FA08879D6C8B}"/>
    <dgm:cxn modelId="{F576F934-CB54-4433-B5E3-3F0265763325}" type="presOf" srcId="{E36FAC07-1E98-4460-BF34-DC0B28F9A528}" destId="{109517C4-84C3-428E-B950-5757BFA2DEEA}" srcOrd="0" destOrd="0" presId="urn:microsoft.com/office/officeart/2005/8/layout/chevron1"/>
    <dgm:cxn modelId="{586FA9B3-A5C2-4115-9653-F42E768A534C}" type="presOf" srcId="{04E4C3BF-DE24-4984-9C3E-22E34C74FE30}" destId="{5CD48FF0-FDD1-41BE-BAAA-F01E4C5604E6}" srcOrd="0" destOrd="0" presId="urn:microsoft.com/office/officeart/2005/8/layout/chevron1"/>
    <dgm:cxn modelId="{0D2BB207-8285-4416-9B5F-A0C37CBEF5B6}" srcId="{ABCC8EF2-9AF6-4A13-8010-0079C66AA84D}" destId="{04E4C3BF-DE24-4984-9C3E-22E34C74FE30}" srcOrd="1" destOrd="0" parTransId="{7B986C64-6CDB-45CD-92FF-DC67330C3392}" sibTransId="{F386464E-82AC-4456-9903-D0294FAC3427}"/>
    <dgm:cxn modelId="{56641D2A-61B8-480E-8A02-9458085B27ED}" type="presOf" srcId="{55686ED2-28EC-48B9-AB03-12E8A6AB1963}" destId="{2BC6BDFC-BD57-49E2-9686-3F0C9EE0B327}" srcOrd="0" destOrd="0" presId="urn:microsoft.com/office/officeart/2005/8/layout/chevron1"/>
    <dgm:cxn modelId="{63AA3E42-C4F7-47CD-92CC-FBEC1F4074FA}" srcId="{ABCC8EF2-9AF6-4A13-8010-0079C66AA84D}" destId="{55686ED2-28EC-48B9-AB03-12E8A6AB1963}" srcOrd="2" destOrd="0" parTransId="{F6FDE0F7-219A-4DD4-8E9A-17844639BB2E}" sibTransId="{38A4F193-05A7-4340-8E8F-8DAFED76F32F}"/>
    <dgm:cxn modelId="{D82809C2-ACD9-4172-8FD7-762FE61E3039}" type="presOf" srcId="{ABCC8EF2-9AF6-4A13-8010-0079C66AA84D}" destId="{DA75AAB6-9C19-497D-BD8D-EFA0DE6B96BB}" srcOrd="0" destOrd="0" presId="urn:microsoft.com/office/officeart/2005/8/layout/chevron1"/>
    <dgm:cxn modelId="{6EEC7AF3-B16F-4035-A1D9-376B85B6F6F9}" type="presOf" srcId="{66CE3D22-552A-4C21-AFC0-6E836283FEBF}" destId="{AD5C84E9-9805-4AAF-A229-FBF9114A628E}" srcOrd="0" destOrd="0" presId="urn:microsoft.com/office/officeart/2005/8/layout/chevron1"/>
    <dgm:cxn modelId="{0E83FC3D-0475-487F-9B71-2708C936D79B}" type="presParOf" srcId="{DA75AAB6-9C19-497D-BD8D-EFA0DE6B96BB}" destId="{AD5C84E9-9805-4AAF-A229-FBF9114A628E}" srcOrd="0" destOrd="0" presId="urn:microsoft.com/office/officeart/2005/8/layout/chevron1"/>
    <dgm:cxn modelId="{A643014C-3261-4211-9C03-47034B6CF737}" type="presParOf" srcId="{DA75AAB6-9C19-497D-BD8D-EFA0DE6B96BB}" destId="{65A14464-FEEB-4835-A399-D8002A38C8D3}" srcOrd="1" destOrd="0" presId="urn:microsoft.com/office/officeart/2005/8/layout/chevron1"/>
    <dgm:cxn modelId="{A58A2742-DA8C-4C2E-973A-FBE7EE481C87}" type="presParOf" srcId="{DA75AAB6-9C19-497D-BD8D-EFA0DE6B96BB}" destId="{5CD48FF0-FDD1-41BE-BAAA-F01E4C5604E6}" srcOrd="2" destOrd="0" presId="urn:microsoft.com/office/officeart/2005/8/layout/chevron1"/>
    <dgm:cxn modelId="{88E108E1-3DFF-4C39-8BFF-6BEF4CF3F835}" type="presParOf" srcId="{DA75AAB6-9C19-497D-BD8D-EFA0DE6B96BB}" destId="{26FCA007-48ED-4143-8A7C-BC8EB36F4852}" srcOrd="3" destOrd="0" presId="urn:microsoft.com/office/officeart/2005/8/layout/chevron1"/>
    <dgm:cxn modelId="{887C443F-2AA5-49BB-92D3-0216CE88C477}" type="presParOf" srcId="{DA75AAB6-9C19-497D-BD8D-EFA0DE6B96BB}" destId="{2BC6BDFC-BD57-49E2-9686-3F0C9EE0B327}" srcOrd="4" destOrd="0" presId="urn:microsoft.com/office/officeart/2005/8/layout/chevron1"/>
    <dgm:cxn modelId="{CB165FB1-6616-46CC-97DB-7D43530489C3}" type="presParOf" srcId="{DA75AAB6-9C19-497D-BD8D-EFA0DE6B96BB}" destId="{80F47A89-F2C6-4217-912E-1D40368808F7}" srcOrd="5" destOrd="0" presId="urn:microsoft.com/office/officeart/2005/8/layout/chevron1"/>
    <dgm:cxn modelId="{5FE5F7DD-34C5-4B55-B229-E79786A89903}" type="presParOf" srcId="{DA75AAB6-9C19-497D-BD8D-EFA0DE6B96BB}" destId="{109517C4-84C3-428E-B950-5757BFA2DEEA}" srcOrd="6" destOrd="0" presId="urn:microsoft.com/office/officeart/2005/8/layout/chevro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E8B0AD2-F9A8-47B0-A0B9-04B62303ACAE}" type="doc">
      <dgm:prSet loTypeId="urn:microsoft.com/office/officeart/2005/8/layout/lProcess1" loCatId="process" qsTypeId="urn:microsoft.com/office/officeart/2005/8/quickstyle/3d2" qsCatId="3D" csTypeId="urn:microsoft.com/office/officeart/2005/8/colors/colorful2" csCatId="colorful" phldr="1"/>
      <dgm:spPr/>
      <dgm:t>
        <a:bodyPr/>
        <a:lstStyle/>
        <a:p>
          <a:endParaRPr lang="en-MY"/>
        </a:p>
      </dgm:t>
    </dgm:pt>
    <dgm:pt modelId="{56F43BD3-7532-4980-B241-CD0300C1AF1D}">
      <dgm:prSet phldrT="[Text]"/>
      <dgm:spPr/>
      <dgm:t>
        <a:bodyPr/>
        <a:lstStyle/>
        <a:p>
          <a:r>
            <a:rPr lang="en-US" dirty="0" smtClean="0"/>
            <a:t>PANCARATRA</a:t>
          </a:r>
        </a:p>
        <a:p>
          <a:r>
            <a:rPr lang="en-US" dirty="0" smtClean="0"/>
            <a:t>MARGA</a:t>
          </a:r>
          <a:endParaRPr lang="en-MY" dirty="0"/>
        </a:p>
      </dgm:t>
    </dgm:pt>
    <dgm:pt modelId="{35D07B26-B11A-4D06-9B0D-97D6F6CFDA09}" type="parTrans" cxnId="{5DB8354A-0864-48E4-91F0-AE89BF83D064}">
      <dgm:prSet/>
      <dgm:spPr/>
      <dgm:t>
        <a:bodyPr/>
        <a:lstStyle/>
        <a:p>
          <a:endParaRPr lang="en-MY"/>
        </a:p>
      </dgm:t>
    </dgm:pt>
    <dgm:pt modelId="{9634AB16-EFF1-4A5F-821D-A0C3B1BCF1E9}" type="sibTrans" cxnId="{5DB8354A-0864-48E4-91F0-AE89BF83D064}">
      <dgm:prSet/>
      <dgm:spPr/>
      <dgm:t>
        <a:bodyPr/>
        <a:lstStyle/>
        <a:p>
          <a:endParaRPr lang="en-MY"/>
        </a:p>
      </dgm:t>
    </dgm:pt>
    <dgm:pt modelId="{1851972F-C2C2-4A55-ACDD-8348BBE6A919}">
      <dgm:prSet phldrT="[Text]"/>
      <dgm:spPr/>
      <dgm:t>
        <a:bodyPr/>
        <a:lstStyle/>
        <a:p>
          <a:r>
            <a:rPr lang="en-US" dirty="0" smtClean="0"/>
            <a:t>ARCANA</a:t>
          </a:r>
          <a:endParaRPr lang="en-MY" dirty="0"/>
        </a:p>
      </dgm:t>
    </dgm:pt>
    <dgm:pt modelId="{5D82B654-C209-44A9-AA66-B7A4346982FB}" type="parTrans" cxnId="{3DFA1F66-2B29-445D-B3CE-C2AE932E9E84}">
      <dgm:prSet/>
      <dgm:spPr/>
      <dgm:t>
        <a:bodyPr/>
        <a:lstStyle/>
        <a:p>
          <a:endParaRPr lang="en-MY"/>
        </a:p>
      </dgm:t>
    </dgm:pt>
    <dgm:pt modelId="{6EE85F88-BD0D-453C-A066-A38BEF5AD9AC}" type="sibTrans" cxnId="{3DFA1F66-2B29-445D-B3CE-C2AE932E9E84}">
      <dgm:prSet/>
      <dgm:spPr/>
      <dgm:t>
        <a:bodyPr/>
        <a:lstStyle/>
        <a:p>
          <a:endParaRPr lang="en-MY"/>
        </a:p>
      </dgm:t>
    </dgm:pt>
    <dgm:pt modelId="{68E8E387-DA13-4193-B0DC-6B426B9530A6}">
      <dgm:prSet phldrT="[Text]"/>
      <dgm:spPr/>
      <dgm:t>
        <a:bodyPr/>
        <a:lstStyle/>
        <a:p>
          <a:r>
            <a:rPr lang="en-US" dirty="0" smtClean="0"/>
            <a:t>BHAGAVATA </a:t>
          </a:r>
        </a:p>
        <a:p>
          <a:r>
            <a:rPr lang="en-US" dirty="0" smtClean="0"/>
            <a:t>MARGA</a:t>
          </a:r>
          <a:endParaRPr lang="en-MY" dirty="0"/>
        </a:p>
      </dgm:t>
    </dgm:pt>
    <dgm:pt modelId="{E657A4C7-27BB-4BDD-9767-BF425D675587}" type="parTrans" cxnId="{2B12549C-6EFC-4D6F-8BA2-F230FCC3682F}">
      <dgm:prSet/>
      <dgm:spPr/>
      <dgm:t>
        <a:bodyPr/>
        <a:lstStyle/>
        <a:p>
          <a:endParaRPr lang="en-MY"/>
        </a:p>
      </dgm:t>
    </dgm:pt>
    <dgm:pt modelId="{8A083DCB-1589-4169-BA0B-F25B679B466F}" type="sibTrans" cxnId="{2B12549C-6EFC-4D6F-8BA2-F230FCC3682F}">
      <dgm:prSet/>
      <dgm:spPr/>
      <dgm:t>
        <a:bodyPr/>
        <a:lstStyle/>
        <a:p>
          <a:endParaRPr lang="en-MY"/>
        </a:p>
      </dgm:t>
    </dgm:pt>
    <dgm:pt modelId="{D1CFA210-0901-4EA6-895C-70C1FEE28B82}">
      <dgm:prSet phldrT="[Text]"/>
      <dgm:spPr/>
      <dgm:t>
        <a:bodyPr/>
        <a:lstStyle/>
        <a:p>
          <a:r>
            <a:rPr lang="en-US" dirty="0" smtClean="0"/>
            <a:t>NAMA</a:t>
          </a:r>
          <a:endParaRPr lang="en-MY" dirty="0"/>
        </a:p>
      </dgm:t>
    </dgm:pt>
    <dgm:pt modelId="{05715C70-F984-4C8B-A617-0E41BF76811F}" type="parTrans" cxnId="{767DC0A4-956E-4B5B-A602-BF5E02725E6F}">
      <dgm:prSet/>
      <dgm:spPr/>
      <dgm:t>
        <a:bodyPr/>
        <a:lstStyle/>
        <a:p>
          <a:endParaRPr lang="en-MY"/>
        </a:p>
      </dgm:t>
    </dgm:pt>
    <dgm:pt modelId="{55F1EB50-DF6B-4D0B-8F68-F412F88DD6E5}" type="sibTrans" cxnId="{767DC0A4-956E-4B5B-A602-BF5E02725E6F}">
      <dgm:prSet/>
      <dgm:spPr/>
      <dgm:t>
        <a:bodyPr/>
        <a:lstStyle/>
        <a:p>
          <a:endParaRPr lang="en-MY"/>
        </a:p>
      </dgm:t>
    </dgm:pt>
    <dgm:pt modelId="{C4D5958B-3E6E-4D7B-9807-B1530DFA874D}">
      <dgm:prSet phldrT="[Text]"/>
      <dgm:spPr/>
      <dgm:t>
        <a:bodyPr/>
        <a:lstStyle/>
        <a:p>
          <a:r>
            <a:rPr lang="en-US" dirty="0" smtClean="0"/>
            <a:t>KIRTANA</a:t>
          </a:r>
          <a:endParaRPr lang="en-MY" dirty="0"/>
        </a:p>
      </dgm:t>
    </dgm:pt>
    <dgm:pt modelId="{528024B4-0FE7-4B65-B250-9BBBA585A888}" type="parTrans" cxnId="{F193ED44-F581-4859-B779-22815A2C4950}">
      <dgm:prSet/>
      <dgm:spPr/>
      <dgm:t>
        <a:bodyPr/>
        <a:lstStyle/>
        <a:p>
          <a:endParaRPr lang="en-MY"/>
        </a:p>
      </dgm:t>
    </dgm:pt>
    <dgm:pt modelId="{F7C4F184-1874-4A30-B98F-72DB65038FDF}" type="sibTrans" cxnId="{F193ED44-F581-4859-B779-22815A2C4950}">
      <dgm:prSet/>
      <dgm:spPr/>
      <dgm:t>
        <a:bodyPr/>
        <a:lstStyle/>
        <a:p>
          <a:endParaRPr lang="en-MY"/>
        </a:p>
      </dgm:t>
    </dgm:pt>
    <dgm:pt modelId="{9BE8BC27-8100-4453-AA64-A4F5DB333F99}">
      <dgm:prSe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dirty="0" smtClean="0"/>
            <a:t>MANTRA</a:t>
          </a:r>
          <a:endParaRPr lang="en-MY" dirty="0" smtClean="0"/>
        </a:p>
        <a:p>
          <a:pPr defTabSz="2266950">
            <a:lnSpc>
              <a:spcPct val="90000"/>
            </a:lnSpc>
            <a:spcBef>
              <a:spcPct val="0"/>
            </a:spcBef>
            <a:spcAft>
              <a:spcPct val="35000"/>
            </a:spcAft>
          </a:pPr>
          <a:endParaRPr lang="en-MY" dirty="0"/>
        </a:p>
      </dgm:t>
    </dgm:pt>
    <dgm:pt modelId="{1136D055-F398-4A13-BEC6-6B8D89D017E9}" type="parTrans" cxnId="{1EF4DC47-7877-4FBF-B363-36637D2FA111}">
      <dgm:prSet/>
      <dgm:spPr/>
      <dgm:t>
        <a:bodyPr/>
        <a:lstStyle/>
        <a:p>
          <a:endParaRPr lang="en-MY"/>
        </a:p>
      </dgm:t>
    </dgm:pt>
    <dgm:pt modelId="{8456DE9C-299C-44E8-A428-D2C3AD6C90AB}" type="sibTrans" cxnId="{1EF4DC47-7877-4FBF-B363-36637D2FA111}">
      <dgm:prSet/>
      <dgm:spPr/>
      <dgm:t>
        <a:bodyPr/>
        <a:lstStyle/>
        <a:p>
          <a:endParaRPr lang="en-MY"/>
        </a:p>
      </dgm:t>
    </dgm:pt>
    <dgm:pt modelId="{4E7285B7-1632-4B5B-B75C-16E782DFF74D}">
      <dgm:prSet/>
      <dgm:spPr/>
      <dgm:t>
        <a:bodyPr/>
        <a:lstStyle/>
        <a:p>
          <a:r>
            <a:rPr lang="en-US" dirty="0" smtClean="0"/>
            <a:t>SIKSA</a:t>
          </a:r>
          <a:endParaRPr lang="en-MY" dirty="0"/>
        </a:p>
      </dgm:t>
    </dgm:pt>
    <dgm:pt modelId="{AA13E796-8FB5-415E-B69E-B37FADEBFDF3}" type="parTrans" cxnId="{A1654BD6-2927-42E2-9497-39598B6151B6}">
      <dgm:prSet/>
      <dgm:spPr/>
      <dgm:t>
        <a:bodyPr/>
        <a:lstStyle/>
        <a:p>
          <a:endParaRPr lang="en-MY"/>
        </a:p>
      </dgm:t>
    </dgm:pt>
    <dgm:pt modelId="{1718B40A-8151-4F44-8091-E5D9EECCE5DB}" type="sibTrans" cxnId="{A1654BD6-2927-42E2-9497-39598B6151B6}">
      <dgm:prSet/>
      <dgm:spPr/>
      <dgm:t>
        <a:bodyPr/>
        <a:lstStyle/>
        <a:p>
          <a:endParaRPr lang="en-MY"/>
        </a:p>
      </dgm:t>
    </dgm:pt>
    <dgm:pt modelId="{6AB7EFF7-BF97-4E2F-B36B-13C57C0DBFBD}">
      <dgm:prSet phldrT="[Tex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dirty="0" smtClean="0"/>
            <a:t>DIKSA</a:t>
          </a:r>
          <a:endParaRPr lang="en-MY" dirty="0" smtClean="0"/>
        </a:p>
        <a:p>
          <a:pPr marL="0" marR="0" indent="0" defTabSz="914400" eaLnBrk="1" fontAlgn="auto" latinLnBrk="0" hangingPunct="1">
            <a:lnSpc>
              <a:spcPct val="100000"/>
            </a:lnSpc>
            <a:spcBef>
              <a:spcPts val="0"/>
            </a:spcBef>
            <a:spcAft>
              <a:spcPts val="0"/>
            </a:spcAft>
            <a:buClrTx/>
            <a:buSzTx/>
            <a:buFontTx/>
            <a:buNone/>
            <a:tabLst/>
            <a:defRPr/>
          </a:pPr>
          <a:endParaRPr lang="en-MY" dirty="0" smtClean="0"/>
        </a:p>
      </dgm:t>
    </dgm:pt>
    <dgm:pt modelId="{9CF729C7-A85F-4AE6-9249-65E55C8924C3}" type="sibTrans" cxnId="{67E0664F-6F86-43AF-B242-BCCDBA4AACAF}">
      <dgm:prSet/>
      <dgm:spPr/>
      <dgm:t>
        <a:bodyPr/>
        <a:lstStyle/>
        <a:p>
          <a:endParaRPr lang="en-MY"/>
        </a:p>
      </dgm:t>
    </dgm:pt>
    <dgm:pt modelId="{24F7EB65-4BFA-4621-AF41-4DC3829D4198}" type="parTrans" cxnId="{67E0664F-6F86-43AF-B242-BCCDBA4AACAF}">
      <dgm:prSet/>
      <dgm:spPr/>
      <dgm:t>
        <a:bodyPr/>
        <a:lstStyle/>
        <a:p>
          <a:endParaRPr lang="en-MY"/>
        </a:p>
      </dgm:t>
    </dgm:pt>
    <dgm:pt modelId="{BB936C79-2C73-4CE1-9C7A-17AA4735A0AE}" type="pres">
      <dgm:prSet presAssocID="{EE8B0AD2-F9A8-47B0-A0B9-04B62303ACAE}" presName="Name0" presStyleCnt="0">
        <dgm:presLayoutVars>
          <dgm:dir/>
          <dgm:animLvl val="lvl"/>
          <dgm:resizeHandles val="exact"/>
        </dgm:presLayoutVars>
      </dgm:prSet>
      <dgm:spPr/>
    </dgm:pt>
    <dgm:pt modelId="{3CBCBCBF-7A43-4277-BFD6-02CF96BC9441}" type="pres">
      <dgm:prSet presAssocID="{56F43BD3-7532-4980-B241-CD0300C1AF1D}" presName="vertFlow" presStyleCnt="0"/>
      <dgm:spPr/>
    </dgm:pt>
    <dgm:pt modelId="{7DFC2116-3911-49E4-ADAB-A02027D1EF13}" type="pres">
      <dgm:prSet presAssocID="{56F43BD3-7532-4980-B241-CD0300C1AF1D}" presName="header" presStyleLbl="node1" presStyleIdx="0" presStyleCnt="2" custLinFactNeighborX="-9" custLinFactNeighborY="14525"/>
      <dgm:spPr/>
      <dgm:t>
        <a:bodyPr/>
        <a:lstStyle/>
        <a:p>
          <a:endParaRPr lang="en-MY"/>
        </a:p>
      </dgm:t>
    </dgm:pt>
    <dgm:pt modelId="{0FF19B58-0C39-46CB-81D2-D32163157605}" type="pres">
      <dgm:prSet presAssocID="{24F7EB65-4BFA-4621-AF41-4DC3829D4198}" presName="parTrans" presStyleLbl="sibTrans2D1" presStyleIdx="0" presStyleCnt="6" custLinFactNeighborX="-5981" custLinFactNeighborY="-3549"/>
      <dgm:spPr/>
    </dgm:pt>
    <dgm:pt modelId="{43BA8606-4AA9-469D-8FD0-B6A0E40AC8C6}" type="pres">
      <dgm:prSet presAssocID="{6AB7EFF7-BF97-4E2F-B36B-13C57C0DBFBD}" presName="child" presStyleLbl="alignAccFollowNode1" presStyleIdx="0" presStyleCnt="6" custLinFactNeighborX="-9" custLinFactNeighborY="-8832">
        <dgm:presLayoutVars>
          <dgm:chMax val="0"/>
          <dgm:bulletEnabled val="1"/>
        </dgm:presLayoutVars>
      </dgm:prSet>
      <dgm:spPr/>
      <dgm:t>
        <a:bodyPr/>
        <a:lstStyle/>
        <a:p>
          <a:endParaRPr lang="en-MY"/>
        </a:p>
      </dgm:t>
    </dgm:pt>
    <dgm:pt modelId="{ABB7DDFE-E931-4D2F-8900-41055AAB86D6}" type="pres">
      <dgm:prSet presAssocID="{9CF729C7-A85F-4AE6-9249-65E55C8924C3}" presName="sibTrans" presStyleLbl="sibTrans2D1" presStyleIdx="1" presStyleCnt="6"/>
      <dgm:spPr/>
    </dgm:pt>
    <dgm:pt modelId="{5D38C4ED-AD41-4F9E-BCCF-643CB696C2A9}" type="pres">
      <dgm:prSet presAssocID="{9BE8BC27-8100-4453-AA64-A4F5DB333F99}" presName="child" presStyleLbl="alignAccFollowNode1" presStyleIdx="1" presStyleCnt="6">
        <dgm:presLayoutVars>
          <dgm:chMax val="0"/>
          <dgm:bulletEnabled val="1"/>
        </dgm:presLayoutVars>
      </dgm:prSet>
      <dgm:spPr/>
      <dgm:t>
        <a:bodyPr/>
        <a:lstStyle/>
        <a:p>
          <a:endParaRPr lang="en-MY"/>
        </a:p>
      </dgm:t>
    </dgm:pt>
    <dgm:pt modelId="{61F7B686-D2DC-416A-B569-16A7DEB998C0}" type="pres">
      <dgm:prSet presAssocID="{8456DE9C-299C-44E8-A428-D2C3AD6C90AB}" presName="sibTrans" presStyleLbl="sibTrans2D1" presStyleIdx="2" presStyleCnt="6"/>
      <dgm:spPr/>
    </dgm:pt>
    <dgm:pt modelId="{BD306CC3-4952-4AD4-BDE6-D7B2A434D61F}" type="pres">
      <dgm:prSet presAssocID="{1851972F-C2C2-4A55-ACDD-8348BBE6A919}" presName="child" presStyleLbl="alignAccFollowNode1" presStyleIdx="2" presStyleCnt="6">
        <dgm:presLayoutVars>
          <dgm:chMax val="0"/>
          <dgm:bulletEnabled val="1"/>
        </dgm:presLayoutVars>
      </dgm:prSet>
      <dgm:spPr/>
    </dgm:pt>
    <dgm:pt modelId="{54384DC7-35A8-45C1-93A4-2D02725E46E9}" type="pres">
      <dgm:prSet presAssocID="{56F43BD3-7532-4980-B241-CD0300C1AF1D}" presName="hSp" presStyleCnt="0"/>
      <dgm:spPr/>
    </dgm:pt>
    <dgm:pt modelId="{D8CE8E86-9F67-4C58-BE32-E5D75440C793}" type="pres">
      <dgm:prSet presAssocID="{68E8E387-DA13-4193-B0DC-6B426B9530A6}" presName="vertFlow" presStyleCnt="0"/>
      <dgm:spPr/>
    </dgm:pt>
    <dgm:pt modelId="{5B049229-4BD5-41CA-9C86-BCEC61A90E07}" type="pres">
      <dgm:prSet presAssocID="{68E8E387-DA13-4193-B0DC-6B426B9530A6}" presName="header" presStyleLbl="node1" presStyleIdx="1" presStyleCnt="2" custLinFactNeighborX="3629" custLinFactNeighborY="24216"/>
      <dgm:spPr/>
      <dgm:t>
        <a:bodyPr/>
        <a:lstStyle/>
        <a:p>
          <a:endParaRPr lang="en-MY"/>
        </a:p>
      </dgm:t>
    </dgm:pt>
    <dgm:pt modelId="{60D99D3E-627D-4D2F-A315-920E149CFACE}" type="pres">
      <dgm:prSet presAssocID="{AA13E796-8FB5-415E-B69E-B37FADEBFDF3}" presName="parTrans" presStyleLbl="sibTrans2D1" presStyleIdx="3" presStyleCnt="6"/>
      <dgm:spPr/>
    </dgm:pt>
    <dgm:pt modelId="{B349B8FC-8121-40DA-97F0-8D93580CFB13}" type="pres">
      <dgm:prSet presAssocID="{4E7285B7-1632-4B5B-B75C-16E782DFF74D}" presName="child" presStyleLbl="alignAccFollowNode1" presStyleIdx="3" presStyleCnt="6">
        <dgm:presLayoutVars>
          <dgm:chMax val="0"/>
          <dgm:bulletEnabled val="1"/>
        </dgm:presLayoutVars>
      </dgm:prSet>
      <dgm:spPr/>
    </dgm:pt>
    <dgm:pt modelId="{44DD6913-4E15-49C2-9701-73299C43B216}" type="pres">
      <dgm:prSet presAssocID="{1718B40A-8151-4F44-8091-E5D9EECCE5DB}" presName="sibTrans" presStyleLbl="sibTrans2D1" presStyleIdx="4" presStyleCnt="6"/>
      <dgm:spPr/>
    </dgm:pt>
    <dgm:pt modelId="{03A70DF9-720C-4ABC-835B-506EE5EAE668}" type="pres">
      <dgm:prSet presAssocID="{D1CFA210-0901-4EA6-895C-70C1FEE28B82}" presName="child" presStyleLbl="alignAccFollowNode1" presStyleIdx="4" presStyleCnt="6" custLinFactNeighborX="-623" custLinFactNeighborY="2925">
        <dgm:presLayoutVars>
          <dgm:chMax val="0"/>
          <dgm:bulletEnabled val="1"/>
        </dgm:presLayoutVars>
      </dgm:prSet>
      <dgm:spPr/>
      <dgm:t>
        <a:bodyPr/>
        <a:lstStyle/>
        <a:p>
          <a:endParaRPr lang="en-MY"/>
        </a:p>
      </dgm:t>
    </dgm:pt>
    <dgm:pt modelId="{8867098B-BB3E-40CE-9DFD-702E12BA5A55}" type="pres">
      <dgm:prSet presAssocID="{55F1EB50-DF6B-4D0B-8F68-F412F88DD6E5}" presName="sibTrans" presStyleLbl="sibTrans2D1" presStyleIdx="5" presStyleCnt="6"/>
      <dgm:spPr/>
    </dgm:pt>
    <dgm:pt modelId="{4EE40204-E6A2-4898-83E6-9ADC168ED008}" type="pres">
      <dgm:prSet presAssocID="{C4D5958B-3E6E-4D7B-9807-B1530DFA874D}" presName="child" presStyleLbl="alignAccFollowNode1" presStyleIdx="5" presStyleCnt="6">
        <dgm:presLayoutVars>
          <dgm:chMax val="0"/>
          <dgm:bulletEnabled val="1"/>
        </dgm:presLayoutVars>
      </dgm:prSet>
      <dgm:spPr/>
    </dgm:pt>
  </dgm:ptLst>
  <dgm:cxnLst>
    <dgm:cxn modelId="{A412A5F0-54E8-4D88-8102-90446EFB561A}" type="presOf" srcId="{AA13E796-8FB5-415E-B69E-B37FADEBFDF3}" destId="{60D99D3E-627D-4D2F-A315-920E149CFACE}" srcOrd="0" destOrd="0" presId="urn:microsoft.com/office/officeart/2005/8/layout/lProcess1"/>
    <dgm:cxn modelId="{F193ED44-F581-4859-B779-22815A2C4950}" srcId="{68E8E387-DA13-4193-B0DC-6B426B9530A6}" destId="{C4D5958B-3E6E-4D7B-9807-B1530DFA874D}" srcOrd="2" destOrd="0" parTransId="{528024B4-0FE7-4B65-B250-9BBBA585A888}" sibTransId="{F7C4F184-1874-4A30-B98F-72DB65038FDF}"/>
    <dgm:cxn modelId="{1BF97826-8325-4EAB-A941-2EBCADAF7CBB}" type="presOf" srcId="{C4D5958B-3E6E-4D7B-9807-B1530DFA874D}" destId="{4EE40204-E6A2-4898-83E6-9ADC168ED008}" srcOrd="0" destOrd="0" presId="urn:microsoft.com/office/officeart/2005/8/layout/lProcess1"/>
    <dgm:cxn modelId="{361AF23F-B241-4404-89A5-5A1CC1629D13}" type="presOf" srcId="{56F43BD3-7532-4980-B241-CD0300C1AF1D}" destId="{7DFC2116-3911-49E4-ADAB-A02027D1EF13}" srcOrd="0" destOrd="0" presId="urn:microsoft.com/office/officeart/2005/8/layout/lProcess1"/>
    <dgm:cxn modelId="{F68DE7EF-77ED-4F96-A74F-D5EFEFA4F84E}" type="presOf" srcId="{D1CFA210-0901-4EA6-895C-70C1FEE28B82}" destId="{03A70DF9-720C-4ABC-835B-506EE5EAE668}" srcOrd="0" destOrd="0" presId="urn:microsoft.com/office/officeart/2005/8/layout/lProcess1"/>
    <dgm:cxn modelId="{5F41E0C8-0AC9-4A0C-ADFF-F732FD836392}" type="presOf" srcId="{68E8E387-DA13-4193-B0DC-6B426B9530A6}" destId="{5B049229-4BD5-41CA-9C86-BCEC61A90E07}" srcOrd="0" destOrd="0" presId="urn:microsoft.com/office/officeart/2005/8/layout/lProcess1"/>
    <dgm:cxn modelId="{C597B172-1A96-4F97-ABBE-BCC464513CDD}" type="presOf" srcId="{9CF729C7-A85F-4AE6-9249-65E55C8924C3}" destId="{ABB7DDFE-E931-4D2F-8900-41055AAB86D6}" srcOrd="0" destOrd="0" presId="urn:microsoft.com/office/officeart/2005/8/layout/lProcess1"/>
    <dgm:cxn modelId="{1EF4DC47-7877-4FBF-B363-36637D2FA111}" srcId="{56F43BD3-7532-4980-B241-CD0300C1AF1D}" destId="{9BE8BC27-8100-4453-AA64-A4F5DB333F99}" srcOrd="1" destOrd="0" parTransId="{1136D055-F398-4A13-BEC6-6B8D89D017E9}" sibTransId="{8456DE9C-299C-44E8-A428-D2C3AD6C90AB}"/>
    <dgm:cxn modelId="{6EB004D0-243D-4B74-98C6-8E986210E60E}" type="presOf" srcId="{4E7285B7-1632-4B5B-B75C-16E782DFF74D}" destId="{B349B8FC-8121-40DA-97F0-8D93580CFB13}" srcOrd="0" destOrd="0" presId="urn:microsoft.com/office/officeart/2005/8/layout/lProcess1"/>
    <dgm:cxn modelId="{4DDFF32E-E28E-42D7-899B-85BFF7607A0D}" type="presOf" srcId="{9BE8BC27-8100-4453-AA64-A4F5DB333F99}" destId="{5D38C4ED-AD41-4F9E-BCCF-643CB696C2A9}" srcOrd="0" destOrd="0" presId="urn:microsoft.com/office/officeart/2005/8/layout/lProcess1"/>
    <dgm:cxn modelId="{67E0664F-6F86-43AF-B242-BCCDBA4AACAF}" srcId="{56F43BD3-7532-4980-B241-CD0300C1AF1D}" destId="{6AB7EFF7-BF97-4E2F-B36B-13C57C0DBFBD}" srcOrd="0" destOrd="0" parTransId="{24F7EB65-4BFA-4621-AF41-4DC3829D4198}" sibTransId="{9CF729C7-A85F-4AE6-9249-65E55C8924C3}"/>
    <dgm:cxn modelId="{5C32D306-D09A-43BB-A140-5A8913ADC22F}" type="presOf" srcId="{24F7EB65-4BFA-4621-AF41-4DC3829D4198}" destId="{0FF19B58-0C39-46CB-81D2-D32163157605}" srcOrd="0" destOrd="0" presId="urn:microsoft.com/office/officeart/2005/8/layout/lProcess1"/>
    <dgm:cxn modelId="{3DFA1F66-2B29-445D-B3CE-C2AE932E9E84}" srcId="{56F43BD3-7532-4980-B241-CD0300C1AF1D}" destId="{1851972F-C2C2-4A55-ACDD-8348BBE6A919}" srcOrd="2" destOrd="0" parTransId="{5D82B654-C209-44A9-AA66-B7A4346982FB}" sibTransId="{6EE85F88-BD0D-453C-A066-A38BEF5AD9AC}"/>
    <dgm:cxn modelId="{5C644672-BC4A-45F3-94CD-73BFD4036E12}" type="presOf" srcId="{1851972F-C2C2-4A55-ACDD-8348BBE6A919}" destId="{BD306CC3-4952-4AD4-BDE6-D7B2A434D61F}" srcOrd="0" destOrd="0" presId="urn:microsoft.com/office/officeart/2005/8/layout/lProcess1"/>
    <dgm:cxn modelId="{A1654BD6-2927-42E2-9497-39598B6151B6}" srcId="{68E8E387-DA13-4193-B0DC-6B426B9530A6}" destId="{4E7285B7-1632-4B5B-B75C-16E782DFF74D}" srcOrd="0" destOrd="0" parTransId="{AA13E796-8FB5-415E-B69E-B37FADEBFDF3}" sibTransId="{1718B40A-8151-4F44-8091-E5D9EECCE5DB}"/>
    <dgm:cxn modelId="{5673A39F-BD00-444F-A508-E7878C83D4E9}" type="presOf" srcId="{6AB7EFF7-BF97-4E2F-B36B-13C57C0DBFBD}" destId="{43BA8606-4AA9-469D-8FD0-B6A0E40AC8C6}" srcOrd="0" destOrd="0" presId="urn:microsoft.com/office/officeart/2005/8/layout/lProcess1"/>
    <dgm:cxn modelId="{36ABF522-253F-43F5-B740-31025667DA07}" type="presOf" srcId="{1718B40A-8151-4F44-8091-E5D9EECCE5DB}" destId="{44DD6913-4E15-49C2-9701-73299C43B216}" srcOrd="0" destOrd="0" presId="urn:microsoft.com/office/officeart/2005/8/layout/lProcess1"/>
    <dgm:cxn modelId="{767DC0A4-956E-4B5B-A602-BF5E02725E6F}" srcId="{68E8E387-DA13-4193-B0DC-6B426B9530A6}" destId="{D1CFA210-0901-4EA6-895C-70C1FEE28B82}" srcOrd="1" destOrd="0" parTransId="{05715C70-F984-4C8B-A617-0E41BF76811F}" sibTransId="{55F1EB50-DF6B-4D0B-8F68-F412F88DD6E5}"/>
    <dgm:cxn modelId="{CA175F96-AE56-4608-8BB2-ED3B6764B38B}" type="presOf" srcId="{8456DE9C-299C-44E8-A428-D2C3AD6C90AB}" destId="{61F7B686-D2DC-416A-B569-16A7DEB998C0}" srcOrd="0" destOrd="0" presId="urn:microsoft.com/office/officeart/2005/8/layout/lProcess1"/>
    <dgm:cxn modelId="{5DB8354A-0864-48E4-91F0-AE89BF83D064}" srcId="{EE8B0AD2-F9A8-47B0-A0B9-04B62303ACAE}" destId="{56F43BD3-7532-4980-B241-CD0300C1AF1D}" srcOrd="0" destOrd="0" parTransId="{35D07B26-B11A-4D06-9B0D-97D6F6CFDA09}" sibTransId="{9634AB16-EFF1-4A5F-821D-A0C3B1BCF1E9}"/>
    <dgm:cxn modelId="{3AEEB3F7-8C34-44D4-9ECD-F9818AF98A5F}" type="presOf" srcId="{EE8B0AD2-F9A8-47B0-A0B9-04B62303ACAE}" destId="{BB936C79-2C73-4CE1-9C7A-17AA4735A0AE}" srcOrd="0" destOrd="0" presId="urn:microsoft.com/office/officeart/2005/8/layout/lProcess1"/>
    <dgm:cxn modelId="{D4746F08-7FA9-4C87-A04A-47F6E0F0DA79}" type="presOf" srcId="{55F1EB50-DF6B-4D0B-8F68-F412F88DD6E5}" destId="{8867098B-BB3E-40CE-9DFD-702E12BA5A55}" srcOrd="0" destOrd="0" presId="urn:microsoft.com/office/officeart/2005/8/layout/lProcess1"/>
    <dgm:cxn modelId="{2B12549C-6EFC-4D6F-8BA2-F230FCC3682F}" srcId="{EE8B0AD2-F9A8-47B0-A0B9-04B62303ACAE}" destId="{68E8E387-DA13-4193-B0DC-6B426B9530A6}" srcOrd="1" destOrd="0" parTransId="{E657A4C7-27BB-4BDD-9767-BF425D675587}" sibTransId="{8A083DCB-1589-4169-BA0B-F25B679B466F}"/>
    <dgm:cxn modelId="{B5526D0B-2AF0-45E7-BC6C-AB200ED2B48D}" type="presParOf" srcId="{BB936C79-2C73-4CE1-9C7A-17AA4735A0AE}" destId="{3CBCBCBF-7A43-4277-BFD6-02CF96BC9441}" srcOrd="0" destOrd="0" presId="urn:microsoft.com/office/officeart/2005/8/layout/lProcess1"/>
    <dgm:cxn modelId="{E0B19C57-2115-4825-AF53-1071E0573803}" type="presParOf" srcId="{3CBCBCBF-7A43-4277-BFD6-02CF96BC9441}" destId="{7DFC2116-3911-49E4-ADAB-A02027D1EF13}" srcOrd="0" destOrd="0" presId="urn:microsoft.com/office/officeart/2005/8/layout/lProcess1"/>
    <dgm:cxn modelId="{C834FBE5-68A2-4146-9AC1-FB5CDCA305F6}" type="presParOf" srcId="{3CBCBCBF-7A43-4277-BFD6-02CF96BC9441}" destId="{0FF19B58-0C39-46CB-81D2-D32163157605}" srcOrd="1" destOrd="0" presId="urn:microsoft.com/office/officeart/2005/8/layout/lProcess1"/>
    <dgm:cxn modelId="{1B72C39A-5D96-418E-8E2B-6F0F74C99565}" type="presParOf" srcId="{3CBCBCBF-7A43-4277-BFD6-02CF96BC9441}" destId="{43BA8606-4AA9-469D-8FD0-B6A0E40AC8C6}" srcOrd="2" destOrd="0" presId="urn:microsoft.com/office/officeart/2005/8/layout/lProcess1"/>
    <dgm:cxn modelId="{F1D4C81E-69C2-47A9-BAE0-D52CF4379FA3}" type="presParOf" srcId="{3CBCBCBF-7A43-4277-BFD6-02CF96BC9441}" destId="{ABB7DDFE-E931-4D2F-8900-41055AAB86D6}" srcOrd="3" destOrd="0" presId="urn:microsoft.com/office/officeart/2005/8/layout/lProcess1"/>
    <dgm:cxn modelId="{22F826B5-E42F-492E-8278-15D21F5B72D9}" type="presParOf" srcId="{3CBCBCBF-7A43-4277-BFD6-02CF96BC9441}" destId="{5D38C4ED-AD41-4F9E-BCCF-643CB696C2A9}" srcOrd="4" destOrd="0" presId="urn:microsoft.com/office/officeart/2005/8/layout/lProcess1"/>
    <dgm:cxn modelId="{0CB7A275-9456-4D96-804A-31B1D3657BD1}" type="presParOf" srcId="{3CBCBCBF-7A43-4277-BFD6-02CF96BC9441}" destId="{61F7B686-D2DC-416A-B569-16A7DEB998C0}" srcOrd="5" destOrd="0" presId="urn:microsoft.com/office/officeart/2005/8/layout/lProcess1"/>
    <dgm:cxn modelId="{806168A8-60E3-48F6-BFDF-65DA1E0E8622}" type="presParOf" srcId="{3CBCBCBF-7A43-4277-BFD6-02CF96BC9441}" destId="{BD306CC3-4952-4AD4-BDE6-D7B2A434D61F}" srcOrd="6" destOrd="0" presId="urn:microsoft.com/office/officeart/2005/8/layout/lProcess1"/>
    <dgm:cxn modelId="{89512C1C-504B-4048-8436-F6DC2A73C101}" type="presParOf" srcId="{BB936C79-2C73-4CE1-9C7A-17AA4735A0AE}" destId="{54384DC7-35A8-45C1-93A4-2D02725E46E9}" srcOrd="1" destOrd="0" presId="urn:microsoft.com/office/officeart/2005/8/layout/lProcess1"/>
    <dgm:cxn modelId="{DEDDB2A0-C476-45F0-8E1E-CC7E0EEBF1E9}" type="presParOf" srcId="{BB936C79-2C73-4CE1-9C7A-17AA4735A0AE}" destId="{D8CE8E86-9F67-4C58-BE32-E5D75440C793}" srcOrd="2" destOrd="0" presId="urn:microsoft.com/office/officeart/2005/8/layout/lProcess1"/>
    <dgm:cxn modelId="{A5605F7C-C6ED-49BA-81FA-2DBEB71A2292}" type="presParOf" srcId="{D8CE8E86-9F67-4C58-BE32-E5D75440C793}" destId="{5B049229-4BD5-41CA-9C86-BCEC61A90E07}" srcOrd="0" destOrd="0" presId="urn:microsoft.com/office/officeart/2005/8/layout/lProcess1"/>
    <dgm:cxn modelId="{878BF44C-E726-403E-B183-A1CFF1332B21}" type="presParOf" srcId="{D8CE8E86-9F67-4C58-BE32-E5D75440C793}" destId="{60D99D3E-627D-4D2F-A315-920E149CFACE}" srcOrd="1" destOrd="0" presId="urn:microsoft.com/office/officeart/2005/8/layout/lProcess1"/>
    <dgm:cxn modelId="{B1E3212D-B7D8-4416-A07E-E80CAFE49CAB}" type="presParOf" srcId="{D8CE8E86-9F67-4C58-BE32-E5D75440C793}" destId="{B349B8FC-8121-40DA-97F0-8D93580CFB13}" srcOrd="2" destOrd="0" presId="urn:microsoft.com/office/officeart/2005/8/layout/lProcess1"/>
    <dgm:cxn modelId="{0CA9F954-B883-4571-B624-B7E0E8C7DAC9}" type="presParOf" srcId="{D8CE8E86-9F67-4C58-BE32-E5D75440C793}" destId="{44DD6913-4E15-49C2-9701-73299C43B216}" srcOrd="3" destOrd="0" presId="urn:microsoft.com/office/officeart/2005/8/layout/lProcess1"/>
    <dgm:cxn modelId="{D8FC5D4B-9A94-45BD-8D45-BFAED83BEC9D}" type="presParOf" srcId="{D8CE8E86-9F67-4C58-BE32-E5D75440C793}" destId="{03A70DF9-720C-4ABC-835B-506EE5EAE668}" srcOrd="4" destOrd="0" presId="urn:microsoft.com/office/officeart/2005/8/layout/lProcess1"/>
    <dgm:cxn modelId="{963A5DAB-24DD-4450-88D3-AA1A29906028}" type="presParOf" srcId="{D8CE8E86-9F67-4C58-BE32-E5D75440C793}" destId="{8867098B-BB3E-40CE-9DFD-702E12BA5A55}" srcOrd="5" destOrd="0" presId="urn:microsoft.com/office/officeart/2005/8/layout/lProcess1"/>
    <dgm:cxn modelId="{D3C620CE-7F07-4C74-B7FA-66903EE295CE}" type="presParOf" srcId="{D8CE8E86-9F67-4C58-BE32-E5D75440C793}" destId="{4EE40204-E6A2-4898-83E6-9ADC168ED008}" srcOrd="6" destOrd="0" presId="urn:microsoft.com/office/officeart/2005/8/layout/l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8E336F2-358A-4A9F-ADB8-49D2CF1EE341}" type="doc">
      <dgm:prSet loTypeId="urn:microsoft.com/office/officeart/2005/8/layout/radial5" loCatId="cycle" qsTypeId="urn:microsoft.com/office/officeart/2005/8/quickstyle/simple3" qsCatId="simple" csTypeId="urn:microsoft.com/office/officeart/2005/8/colors/colorful5" csCatId="colorful" phldr="1"/>
      <dgm:spPr/>
      <dgm:t>
        <a:bodyPr/>
        <a:lstStyle/>
        <a:p>
          <a:endParaRPr lang="en-US"/>
        </a:p>
      </dgm:t>
    </dgm:pt>
    <dgm:pt modelId="{B92A3778-FDBD-432D-A095-F5A9D17B9756}">
      <dgm:prSet phldrT="[Text]"/>
      <dgm:spPr/>
      <dgm:t>
        <a:bodyPr/>
        <a:lstStyle/>
        <a:p>
          <a:r>
            <a:rPr lang="en-US" dirty="0" err="1" smtClean="0"/>
            <a:t>Madhyama</a:t>
          </a:r>
          <a:endParaRPr lang="en-US" dirty="0"/>
        </a:p>
      </dgm:t>
    </dgm:pt>
    <dgm:pt modelId="{B8E005E1-1C75-4F71-AE7E-88F69E6ACFA1}" type="parTrans" cxnId="{AD492FEC-12FF-4F31-AD0C-233DD5D5D066}">
      <dgm:prSet/>
      <dgm:spPr/>
      <dgm:t>
        <a:bodyPr/>
        <a:lstStyle/>
        <a:p>
          <a:endParaRPr lang="en-US"/>
        </a:p>
      </dgm:t>
    </dgm:pt>
    <dgm:pt modelId="{4256E59D-20FB-4BAA-A03E-20C0274AECB0}" type="sibTrans" cxnId="{AD492FEC-12FF-4F31-AD0C-233DD5D5D066}">
      <dgm:prSet/>
      <dgm:spPr/>
      <dgm:t>
        <a:bodyPr/>
        <a:lstStyle/>
        <a:p>
          <a:endParaRPr lang="en-US"/>
        </a:p>
      </dgm:t>
    </dgm:pt>
    <dgm:pt modelId="{589991F1-8392-48E9-A2CE-962592ECAFA9}">
      <dgm:prSet phldrT="[Text]"/>
      <dgm:spPr/>
      <dgm:t>
        <a:bodyPr/>
        <a:lstStyle/>
        <a:p>
          <a:r>
            <a:rPr lang="en-US" dirty="0" err="1" smtClean="0"/>
            <a:t>Uttama</a:t>
          </a:r>
          <a:endParaRPr lang="en-US" dirty="0"/>
        </a:p>
      </dgm:t>
    </dgm:pt>
    <dgm:pt modelId="{F28B6BCF-48DB-4F8F-BF05-92604B16B5D5}" type="parTrans" cxnId="{9F6F331B-2C34-4AB9-9D88-EAE0690D5015}">
      <dgm:prSet/>
      <dgm:spPr/>
      <dgm:t>
        <a:bodyPr/>
        <a:lstStyle/>
        <a:p>
          <a:endParaRPr lang="en-US"/>
        </a:p>
      </dgm:t>
    </dgm:pt>
    <dgm:pt modelId="{B50FEAE2-8178-483C-91E9-9EBECE3EEFC3}" type="sibTrans" cxnId="{9F6F331B-2C34-4AB9-9D88-EAE0690D5015}">
      <dgm:prSet/>
      <dgm:spPr/>
      <dgm:t>
        <a:bodyPr/>
        <a:lstStyle/>
        <a:p>
          <a:endParaRPr lang="en-US"/>
        </a:p>
      </dgm:t>
    </dgm:pt>
    <dgm:pt modelId="{C5DFC267-CDAE-4CB8-9C84-DA64FB75F327}">
      <dgm:prSet phldrT="[Text]"/>
      <dgm:spPr/>
      <dgm:t>
        <a:bodyPr/>
        <a:lstStyle/>
        <a:p>
          <a:r>
            <a:rPr lang="en-US" dirty="0" err="1" smtClean="0"/>
            <a:t>Madhyama</a:t>
          </a:r>
          <a:endParaRPr lang="en-US" dirty="0"/>
        </a:p>
      </dgm:t>
    </dgm:pt>
    <dgm:pt modelId="{46C53EAA-4AD7-450E-98B9-35A626BE5E2F}" type="parTrans" cxnId="{64FACC23-FB31-4BE5-B65B-9C7FCF6BC2D1}">
      <dgm:prSet/>
      <dgm:spPr/>
      <dgm:t>
        <a:bodyPr/>
        <a:lstStyle/>
        <a:p>
          <a:endParaRPr lang="en-US"/>
        </a:p>
      </dgm:t>
    </dgm:pt>
    <dgm:pt modelId="{88693BAF-9EA4-41B6-AEDC-A1E124418912}" type="sibTrans" cxnId="{64FACC23-FB31-4BE5-B65B-9C7FCF6BC2D1}">
      <dgm:prSet/>
      <dgm:spPr/>
      <dgm:t>
        <a:bodyPr/>
        <a:lstStyle/>
        <a:p>
          <a:endParaRPr lang="en-US"/>
        </a:p>
      </dgm:t>
    </dgm:pt>
    <dgm:pt modelId="{0D1304C2-152A-40E8-B14C-A4C26C025991}">
      <dgm:prSet phldrT="[Text]"/>
      <dgm:spPr/>
      <dgm:t>
        <a:bodyPr/>
        <a:lstStyle/>
        <a:p>
          <a:r>
            <a:rPr lang="en-US" dirty="0" err="1" smtClean="0"/>
            <a:t>Kanistha</a:t>
          </a:r>
          <a:endParaRPr lang="en-US" dirty="0"/>
        </a:p>
      </dgm:t>
    </dgm:pt>
    <dgm:pt modelId="{DF6519FE-76AA-4041-BD8F-1D77C558A509}" type="parTrans" cxnId="{B1B609B7-3EA6-4555-AB6F-B38F8761495A}">
      <dgm:prSet/>
      <dgm:spPr/>
      <dgm:t>
        <a:bodyPr/>
        <a:lstStyle/>
        <a:p>
          <a:endParaRPr lang="en-US"/>
        </a:p>
      </dgm:t>
    </dgm:pt>
    <dgm:pt modelId="{4C28170D-674D-4907-B626-EA88FAA0C4C1}" type="sibTrans" cxnId="{B1B609B7-3EA6-4555-AB6F-B38F8761495A}">
      <dgm:prSet/>
      <dgm:spPr/>
      <dgm:t>
        <a:bodyPr/>
        <a:lstStyle/>
        <a:p>
          <a:endParaRPr lang="en-US"/>
        </a:p>
      </dgm:t>
    </dgm:pt>
    <dgm:pt modelId="{70EE6A5E-69D8-4622-B9FA-92A443E6DDB6}">
      <dgm:prSet phldrT="[Text]"/>
      <dgm:spPr/>
      <dgm:t>
        <a:bodyPr/>
        <a:lstStyle/>
        <a:p>
          <a:r>
            <a:rPr lang="en-US" dirty="0" err="1" smtClean="0"/>
            <a:t>Madhyama</a:t>
          </a:r>
          <a:endParaRPr lang="en-US" dirty="0"/>
        </a:p>
      </dgm:t>
    </dgm:pt>
    <dgm:pt modelId="{4DDFD294-4717-4304-8883-C44DE1F5F7D0}" type="parTrans" cxnId="{3BF7B1AB-B97F-4D10-9D5E-35D09C35F79C}">
      <dgm:prSet/>
      <dgm:spPr/>
      <dgm:t>
        <a:bodyPr/>
        <a:lstStyle/>
        <a:p>
          <a:endParaRPr lang="en-US"/>
        </a:p>
      </dgm:t>
    </dgm:pt>
    <dgm:pt modelId="{A48E90F8-8920-445F-B47E-F8F458F3AC1A}" type="sibTrans" cxnId="{3BF7B1AB-B97F-4D10-9D5E-35D09C35F79C}">
      <dgm:prSet/>
      <dgm:spPr/>
      <dgm:t>
        <a:bodyPr/>
        <a:lstStyle/>
        <a:p>
          <a:endParaRPr lang="en-US"/>
        </a:p>
      </dgm:t>
    </dgm:pt>
    <dgm:pt modelId="{0EF36E7B-350C-4283-AF95-89B4AC48D1E3}" type="pres">
      <dgm:prSet presAssocID="{E8E336F2-358A-4A9F-ADB8-49D2CF1EE341}" presName="Name0" presStyleCnt="0">
        <dgm:presLayoutVars>
          <dgm:chMax val="1"/>
          <dgm:dir/>
          <dgm:animLvl val="ctr"/>
          <dgm:resizeHandles val="exact"/>
        </dgm:presLayoutVars>
      </dgm:prSet>
      <dgm:spPr/>
      <dgm:t>
        <a:bodyPr/>
        <a:lstStyle/>
        <a:p>
          <a:endParaRPr lang="en-US"/>
        </a:p>
      </dgm:t>
    </dgm:pt>
    <dgm:pt modelId="{ACC04E30-05C7-4862-BE66-6905C471D884}" type="pres">
      <dgm:prSet presAssocID="{B92A3778-FDBD-432D-A095-F5A9D17B9756}" presName="centerShape" presStyleLbl="node0" presStyleIdx="0" presStyleCnt="1" custScaleX="131571" custScaleY="117474" custLinFactNeighborX="-1803" custLinFactNeighborY="421"/>
      <dgm:spPr/>
      <dgm:t>
        <a:bodyPr/>
        <a:lstStyle/>
        <a:p>
          <a:endParaRPr lang="en-US"/>
        </a:p>
      </dgm:t>
    </dgm:pt>
    <dgm:pt modelId="{4CA5A8E8-3EFD-4659-81A0-220D9328CA2C}" type="pres">
      <dgm:prSet presAssocID="{F28B6BCF-48DB-4F8F-BF05-92604B16B5D5}" presName="parTrans" presStyleLbl="sibTrans2D1" presStyleIdx="0" presStyleCnt="4" custScaleX="173918"/>
      <dgm:spPr/>
      <dgm:t>
        <a:bodyPr/>
        <a:lstStyle/>
        <a:p>
          <a:endParaRPr lang="en-US"/>
        </a:p>
      </dgm:t>
    </dgm:pt>
    <dgm:pt modelId="{609F6E13-E7DF-46E6-BB29-769245507394}" type="pres">
      <dgm:prSet presAssocID="{F28B6BCF-48DB-4F8F-BF05-92604B16B5D5}" presName="connectorText" presStyleLbl="sibTrans2D1" presStyleIdx="0" presStyleCnt="4"/>
      <dgm:spPr/>
      <dgm:t>
        <a:bodyPr/>
        <a:lstStyle/>
        <a:p>
          <a:endParaRPr lang="en-US"/>
        </a:p>
      </dgm:t>
    </dgm:pt>
    <dgm:pt modelId="{3667DEAD-17D5-4384-8C90-C8D664393D42}" type="pres">
      <dgm:prSet presAssocID="{589991F1-8392-48E9-A2CE-962592ECAFA9}" presName="node" presStyleLbl="node1" presStyleIdx="0" presStyleCnt="4" custRadScaleRad="100232" custRadScaleInc="-1532">
        <dgm:presLayoutVars>
          <dgm:bulletEnabled val="1"/>
        </dgm:presLayoutVars>
      </dgm:prSet>
      <dgm:spPr/>
      <dgm:t>
        <a:bodyPr/>
        <a:lstStyle/>
        <a:p>
          <a:endParaRPr lang="en-US"/>
        </a:p>
      </dgm:t>
    </dgm:pt>
    <dgm:pt modelId="{6F234A34-E8CE-489F-B842-E571D3CCE374}" type="pres">
      <dgm:prSet presAssocID="{46C53EAA-4AD7-450E-98B9-35A626BE5E2F}" presName="parTrans" presStyleLbl="sibTrans2D1" presStyleIdx="1" presStyleCnt="4"/>
      <dgm:spPr/>
      <dgm:t>
        <a:bodyPr/>
        <a:lstStyle/>
        <a:p>
          <a:endParaRPr lang="en-US"/>
        </a:p>
      </dgm:t>
    </dgm:pt>
    <dgm:pt modelId="{710553D9-0D86-48F3-8C14-D8D93CE5CEEB}" type="pres">
      <dgm:prSet presAssocID="{46C53EAA-4AD7-450E-98B9-35A626BE5E2F}" presName="connectorText" presStyleLbl="sibTrans2D1" presStyleIdx="1" presStyleCnt="4"/>
      <dgm:spPr/>
      <dgm:t>
        <a:bodyPr/>
        <a:lstStyle/>
        <a:p>
          <a:endParaRPr lang="en-US"/>
        </a:p>
      </dgm:t>
    </dgm:pt>
    <dgm:pt modelId="{A5395E8C-235F-4B8E-82F2-87072B61C06C}" type="pres">
      <dgm:prSet presAssocID="{C5DFC267-CDAE-4CB8-9C84-DA64FB75F327}" presName="node" presStyleLbl="node1" presStyleIdx="1" presStyleCnt="4" custRadScaleRad="130449" custRadScaleInc="903">
        <dgm:presLayoutVars>
          <dgm:bulletEnabled val="1"/>
        </dgm:presLayoutVars>
      </dgm:prSet>
      <dgm:spPr/>
      <dgm:t>
        <a:bodyPr/>
        <a:lstStyle/>
        <a:p>
          <a:endParaRPr lang="en-US"/>
        </a:p>
      </dgm:t>
    </dgm:pt>
    <dgm:pt modelId="{53696655-F6B2-479D-BEBA-649E879F2771}" type="pres">
      <dgm:prSet presAssocID="{DF6519FE-76AA-4041-BD8F-1D77C558A509}" presName="parTrans" presStyleLbl="sibTrans2D1" presStyleIdx="2" presStyleCnt="4" custScaleX="176419"/>
      <dgm:spPr/>
      <dgm:t>
        <a:bodyPr/>
        <a:lstStyle/>
        <a:p>
          <a:endParaRPr lang="en-US"/>
        </a:p>
      </dgm:t>
    </dgm:pt>
    <dgm:pt modelId="{F99E533C-C183-4F46-B889-6B38039BC058}" type="pres">
      <dgm:prSet presAssocID="{DF6519FE-76AA-4041-BD8F-1D77C558A509}" presName="connectorText" presStyleLbl="sibTrans2D1" presStyleIdx="2" presStyleCnt="4"/>
      <dgm:spPr/>
      <dgm:t>
        <a:bodyPr/>
        <a:lstStyle/>
        <a:p>
          <a:endParaRPr lang="en-US"/>
        </a:p>
      </dgm:t>
    </dgm:pt>
    <dgm:pt modelId="{188F44CF-9E49-42FD-BA15-B926D4680DCE}" type="pres">
      <dgm:prSet presAssocID="{0D1304C2-152A-40E8-B14C-A4C26C025991}" presName="node" presStyleLbl="node1" presStyleIdx="2" presStyleCnt="4" custRadScaleRad="100299" custRadScaleInc="6419">
        <dgm:presLayoutVars>
          <dgm:bulletEnabled val="1"/>
        </dgm:presLayoutVars>
      </dgm:prSet>
      <dgm:spPr/>
      <dgm:t>
        <a:bodyPr/>
        <a:lstStyle/>
        <a:p>
          <a:endParaRPr lang="en-US"/>
        </a:p>
      </dgm:t>
    </dgm:pt>
    <dgm:pt modelId="{3823C27C-4C98-4CAB-A2A9-ED71EB8E6DFA}" type="pres">
      <dgm:prSet presAssocID="{4DDFD294-4717-4304-8883-C44DE1F5F7D0}" presName="parTrans" presStyleLbl="sibTrans2D1" presStyleIdx="3" presStyleCnt="4"/>
      <dgm:spPr/>
      <dgm:t>
        <a:bodyPr/>
        <a:lstStyle/>
        <a:p>
          <a:endParaRPr lang="en-US"/>
        </a:p>
      </dgm:t>
    </dgm:pt>
    <dgm:pt modelId="{228D5B90-6A64-447B-AEE0-387F862E6639}" type="pres">
      <dgm:prSet presAssocID="{4DDFD294-4717-4304-8883-C44DE1F5F7D0}" presName="connectorText" presStyleLbl="sibTrans2D1" presStyleIdx="3" presStyleCnt="4"/>
      <dgm:spPr/>
      <dgm:t>
        <a:bodyPr/>
        <a:lstStyle/>
        <a:p>
          <a:endParaRPr lang="en-US"/>
        </a:p>
      </dgm:t>
    </dgm:pt>
    <dgm:pt modelId="{59FF09FC-70B8-4AF0-9314-95F038C24D3E}" type="pres">
      <dgm:prSet presAssocID="{70EE6A5E-69D8-4622-B9FA-92A443E6DDB6}" presName="node" presStyleLbl="node1" presStyleIdx="3" presStyleCnt="4" custRadScaleRad="142233" custRadScaleInc="-3428">
        <dgm:presLayoutVars>
          <dgm:bulletEnabled val="1"/>
        </dgm:presLayoutVars>
      </dgm:prSet>
      <dgm:spPr/>
      <dgm:t>
        <a:bodyPr/>
        <a:lstStyle/>
        <a:p>
          <a:endParaRPr lang="en-US"/>
        </a:p>
      </dgm:t>
    </dgm:pt>
  </dgm:ptLst>
  <dgm:cxnLst>
    <dgm:cxn modelId="{63EB8D4D-8661-4F8A-84F8-AEF968E66D48}" type="presOf" srcId="{46C53EAA-4AD7-450E-98B9-35A626BE5E2F}" destId="{710553D9-0D86-48F3-8C14-D8D93CE5CEEB}" srcOrd="1" destOrd="0" presId="urn:microsoft.com/office/officeart/2005/8/layout/radial5"/>
    <dgm:cxn modelId="{EB54E7D6-ED8B-4CB5-81EB-B7A2C6C5408E}" type="presOf" srcId="{DF6519FE-76AA-4041-BD8F-1D77C558A509}" destId="{53696655-F6B2-479D-BEBA-649E879F2771}" srcOrd="0" destOrd="0" presId="urn:microsoft.com/office/officeart/2005/8/layout/radial5"/>
    <dgm:cxn modelId="{91D55B00-18AE-4B18-89A2-2D775EC6CF28}" type="presOf" srcId="{F28B6BCF-48DB-4F8F-BF05-92604B16B5D5}" destId="{4CA5A8E8-3EFD-4659-81A0-220D9328CA2C}" srcOrd="0" destOrd="0" presId="urn:microsoft.com/office/officeart/2005/8/layout/radial5"/>
    <dgm:cxn modelId="{14383C0B-7E7A-41D0-BEBC-0A957F76A04B}" type="presOf" srcId="{4DDFD294-4717-4304-8883-C44DE1F5F7D0}" destId="{228D5B90-6A64-447B-AEE0-387F862E6639}" srcOrd="1" destOrd="0" presId="urn:microsoft.com/office/officeart/2005/8/layout/radial5"/>
    <dgm:cxn modelId="{64FACC23-FB31-4BE5-B65B-9C7FCF6BC2D1}" srcId="{B92A3778-FDBD-432D-A095-F5A9D17B9756}" destId="{C5DFC267-CDAE-4CB8-9C84-DA64FB75F327}" srcOrd="1" destOrd="0" parTransId="{46C53EAA-4AD7-450E-98B9-35A626BE5E2F}" sibTransId="{88693BAF-9EA4-41B6-AEDC-A1E124418912}"/>
    <dgm:cxn modelId="{B100504B-BC16-4B05-86F2-9FE65E61D48A}" type="presOf" srcId="{DF6519FE-76AA-4041-BD8F-1D77C558A509}" destId="{F99E533C-C183-4F46-B889-6B38039BC058}" srcOrd="1" destOrd="0" presId="urn:microsoft.com/office/officeart/2005/8/layout/radial5"/>
    <dgm:cxn modelId="{3BCF2F04-A495-46AA-A633-6B77EBC10C29}" type="presOf" srcId="{B92A3778-FDBD-432D-A095-F5A9D17B9756}" destId="{ACC04E30-05C7-4862-BE66-6905C471D884}" srcOrd="0" destOrd="0" presId="urn:microsoft.com/office/officeart/2005/8/layout/radial5"/>
    <dgm:cxn modelId="{13C17640-74E3-4335-8152-BBF2FEEDA7A8}" type="presOf" srcId="{70EE6A5E-69D8-4622-B9FA-92A443E6DDB6}" destId="{59FF09FC-70B8-4AF0-9314-95F038C24D3E}" srcOrd="0" destOrd="0" presId="urn:microsoft.com/office/officeart/2005/8/layout/radial5"/>
    <dgm:cxn modelId="{40F0D27C-8F2E-4558-BEFF-2B3C4883A7B7}" type="presOf" srcId="{E8E336F2-358A-4A9F-ADB8-49D2CF1EE341}" destId="{0EF36E7B-350C-4283-AF95-89B4AC48D1E3}" srcOrd="0" destOrd="0" presId="urn:microsoft.com/office/officeart/2005/8/layout/radial5"/>
    <dgm:cxn modelId="{A15EF2E1-AF30-49A5-9B54-ADBA4454EE1A}" type="presOf" srcId="{F28B6BCF-48DB-4F8F-BF05-92604B16B5D5}" destId="{609F6E13-E7DF-46E6-BB29-769245507394}" srcOrd="1" destOrd="0" presId="urn:microsoft.com/office/officeart/2005/8/layout/radial5"/>
    <dgm:cxn modelId="{80DC5322-90F1-4F54-8590-42B30A52BC3A}" type="presOf" srcId="{46C53EAA-4AD7-450E-98B9-35A626BE5E2F}" destId="{6F234A34-E8CE-489F-B842-E571D3CCE374}" srcOrd="0" destOrd="0" presId="urn:microsoft.com/office/officeart/2005/8/layout/radial5"/>
    <dgm:cxn modelId="{B1B609B7-3EA6-4555-AB6F-B38F8761495A}" srcId="{B92A3778-FDBD-432D-A095-F5A9D17B9756}" destId="{0D1304C2-152A-40E8-B14C-A4C26C025991}" srcOrd="2" destOrd="0" parTransId="{DF6519FE-76AA-4041-BD8F-1D77C558A509}" sibTransId="{4C28170D-674D-4907-B626-EA88FAA0C4C1}"/>
    <dgm:cxn modelId="{F3B940CF-1B52-4189-A641-2CB5051726D9}" type="presOf" srcId="{589991F1-8392-48E9-A2CE-962592ECAFA9}" destId="{3667DEAD-17D5-4384-8C90-C8D664393D42}" srcOrd="0" destOrd="0" presId="urn:microsoft.com/office/officeart/2005/8/layout/radial5"/>
    <dgm:cxn modelId="{AD492FEC-12FF-4F31-AD0C-233DD5D5D066}" srcId="{E8E336F2-358A-4A9F-ADB8-49D2CF1EE341}" destId="{B92A3778-FDBD-432D-A095-F5A9D17B9756}" srcOrd="0" destOrd="0" parTransId="{B8E005E1-1C75-4F71-AE7E-88F69E6ACFA1}" sibTransId="{4256E59D-20FB-4BAA-A03E-20C0274AECB0}"/>
    <dgm:cxn modelId="{B4F1B56A-EE51-4092-9ACF-5C53CF5F2637}" type="presOf" srcId="{C5DFC267-CDAE-4CB8-9C84-DA64FB75F327}" destId="{A5395E8C-235F-4B8E-82F2-87072B61C06C}" srcOrd="0" destOrd="0" presId="urn:microsoft.com/office/officeart/2005/8/layout/radial5"/>
    <dgm:cxn modelId="{3BF7B1AB-B97F-4D10-9D5E-35D09C35F79C}" srcId="{B92A3778-FDBD-432D-A095-F5A9D17B9756}" destId="{70EE6A5E-69D8-4622-B9FA-92A443E6DDB6}" srcOrd="3" destOrd="0" parTransId="{4DDFD294-4717-4304-8883-C44DE1F5F7D0}" sibTransId="{A48E90F8-8920-445F-B47E-F8F458F3AC1A}"/>
    <dgm:cxn modelId="{9F6F331B-2C34-4AB9-9D88-EAE0690D5015}" srcId="{B92A3778-FDBD-432D-A095-F5A9D17B9756}" destId="{589991F1-8392-48E9-A2CE-962592ECAFA9}" srcOrd="0" destOrd="0" parTransId="{F28B6BCF-48DB-4F8F-BF05-92604B16B5D5}" sibTransId="{B50FEAE2-8178-483C-91E9-9EBECE3EEFC3}"/>
    <dgm:cxn modelId="{7EE208BB-D354-43F5-A5AA-7E141513BA6D}" type="presOf" srcId="{4DDFD294-4717-4304-8883-C44DE1F5F7D0}" destId="{3823C27C-4C98-4CAB-A2A9-ED71EB8E6DFA}" srcOrd="0" destOrd="0" presId="urn:microsoft.com/office/officeart/2005/8/layout/radial5"/>
    <dgm:cxn modelId="{2D4F5901-2107-45AD-B0CA-D23F77EE2EAA}" type="presOf" srcId="{0D1304C2-152A-40E8-B14C-A4C26C025991}" destId="{188F44CF-9E49-42FD-BA15-B926D4680DCE}" srcOrd="0" destOrd="0" presId="urn:microsoft.com/office/officeart/2005/8/layout/radial5"/>
    <dgm:cxn modelId="{9C695069-EF7F-4FD2-8C94-6927FDB5FC92}" type="presParOf" srcId="{0EF36E7B-350C-4283-AF95-89B4AC48D1E3}" destId="{ACC04E30-05C7-4862-BE66-6905C471D884}" srcOrd="0" destOrd="0" presId="urn:microsoft.com/office/officeart/2005/8/layout/radial5"/>
    <dgm:cxn modelId="{6294249F-7F80-4CEB-9D20-7525170914AF}" type="presParOf" srcId="{0EF36E7B-350C-4283-AF95-89B4AC48D1E3}" destId="{4CA5A8E8-3EFD-4659-81A0-220D9328CA2C}" srcOrd="1" destOrd="0" presId="urn:microsoft.com/office/officeart/2005/8/layout/radial5"/>
    <dgm:cxn modelId="{DD770C98-2060-4BF0-9696-A69940863DB8}" type="presParOf" srcId="{4CA5A8E8-3EFD-4659-81A0-220D9328CA2C}" destId="{609F6E13-E7DF-46E6-BB29-769245507394}" srcOrd="0" destOrd="0" presId="urn:microsoft.com/office/officeart/2005/8/layout/radial5"/>
    <dgm:cxn modelId="{45FBE3F9-7910-4071-AD10-B43B9D2D4E57}" type="presParOf" srcId="{0EF36E7B-350C-4283-AF95-89B4AC48D1E3}" destId="{3667DEAD-17D5-4384-8C90-C8D664393D42}" srcOrd="2" destOrd="0" presId="urn:microsoft.com/office/officeart/2005/8/layout/radial5"/>
    <dgm:cxn modelId="{F8F85470-5CC8-4C5E-9B07-CAFCB7975638}" type="presParOf" srcId="{0EF36E7B-350C-4283-AF95-89B4AC48D1E3}" destId="{6F234A34-E8CE-489F-B842-E571D3CCE374}" srcOrd="3" destOrd="0" presId="urn:microsoft.com/office/officeart/2005/8/layout/radial5"/>
    <dgm:cxn modelId="{B06E31F5-6FC0-44CD-AD18-F257CD30E13B}" type="presParOf" srcId="{6F234A34-E8CE-489F-B842-E571D3CCE374}" destId="{710553D9-0D86-48F3-8C14-D8D93CE5CEEB}" srcOrd="0" destOrd="0" presId="urn:microsoft.com/office/officeart/2005/8/layout/radial5"/>
    <dgm:cxn modelId="{432EAE1C-FBF8-4328-AE81-066A8D016ECD}" type="presParOf" srcId="{0EF36E7B-350C-4283-AF95-89B4AC48D1E3}" destId="{A5395E8C-235F-4B8E-82F2-87072B61C06C}" srcOrd="4" destOrd="0" presId="urn:microsoft.com/office/officeart/2005/8/layout/radial5"/>
    <dgm:cxn modelId="{28EC9E47-10DD-4EC8-AF39-B008D6523C0D}" type="presParOf" srcId="{0EF36E7B-350C-4283-AF95-89B4AC48D1E3}" destId="{53696655-F6B2-479D-BEBA-649E879F2771}" srcOrd="5" destOrd="0" presId="urn:microsoft.com/office/officeart/2005/8/layout/radial5"/>
    <dgm:cxn modelId="{A5479D55-8285-41CC-8054-E26BC67AFE5B}" type="presParOf" srcId="{53696655-F6B2-479D-BEBA-649E879F2771}" destId="{F99E533C-C183-4F46-B889-6B38039BC058}" srcOrd="0" destOrd="0" presId="urn:microsoft.com/office/officeart/2005/8/layout/radial5"/>
    <dgm:cxn modelId="{DAA429A8-9925-46A1-B2CB-5756A1E2ABD6}" type="presParOf" srcId="{0EF36E7B-350C-4283-AF95-89B4AC48D1E3}" destId="{188F44CF-9E49-42FD-BA15-B926D4680DCE}" srcOrd="6" destOrd="0" presId="urn:microsoft.com/office/officeart/2005/8/layout/radial5"/>
    <dgm:cxn modelId="{E90E02AC-E40C-4910-8876-03E83E77B8D5}" type="presParOf" srcId="{0EF36E7B-350C-4283-AF95-89B4AC48D1E3}" destId="{3823C27C-4C98-4CAB-A2A9-ED71EB8E6DFA}" srcOrd="7" destOrd="0" presId="urn:microsoft.com/office/officeart/2005/8/layout/radial5"/>
    <dgm:cxn modelId="{11A4B75D-B193-4322-A09D-2E01DF4DABAB}" type="presParOf" srcId="{3823C27C-4C98-4CAB-A2A9-ED71EB8E6DFA}" destId="{228D5B90-6A64-447B-AEE0-387F862E6639}" srcOrd="0" destOrd="0" presId="urn:microsoft.com/office/officeart/2005/8/layout/radial5"/>
    <dgm:cxn modelId="{09700AC2-585C-41C0-9C00-6867220DA194}" type="presParOf" srcId="{0EF36E7B-350C-4283-AF95-89B4AC48D1E3}" destId="{59FF09FC-70B8-4AF0-9314-95F038C24D3E}" srcOrd="8" destOrd="0" presId="urn:microsoft.com/office/officeart/2005/8/layout/radial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4892B7-C397-42F1-BB55-9F001552E1B8}" type="doc">
      <dgm:prSet loTypeId="urn:microsoft.com/office/officeart/2005/8/layout/radial4" loCatId="relationship" qsTypeId="urn:microsoft.com/office/officeart/2005/8/quickstyle/simple3" qsCatId="simple" csTypeId="urn:microsoft.com/office/officeart/2005/8/colors/colorful5" csCatId="colorful" phldr="1"/>
      <dgm:spPr/>
      <dgm:t>
        <a:bodyPr/>
        <a:lstStyle/>
        <a:p>
          <a:endParaRPr lang="en-US"/>
        </a:p>
      </dgm:t>
    </dgm:pt>
    <dgm:pt modelId="{9CBC3102-944A-447C-BFA7-FDD285062DB2}">
      <dgm:prSet phldrT="[Text]"/>
      <dgm:spPr/>
      <dgm:t>
        <a:bodyPr/>
        <a:lstStyle/>
        <a:p>
          <a:r>
            <a:rPr lang="en-US" dirty="0" smtClean="0"/>
            <a:t>Respect</a:t>
          </a:r>
        </a:p>
        <a:p>
          <a:r>
            <a:rPr lang="en-US" dirty="0" smtClean="0"/>
            <a:t>Sympathy</a:t>
          </a:r>
          <a:endParaRPr lang="en-US" dirty="0"/>
        </a:p>
      </dgm:t>
    </dgm:pt>
    <dgm:pt modelId="{69F98AA1-472E-43DD-815B-8478BB32F031}" type="parTrans" cxnId="{D3972D49-4526-43E8-ABBA-40CBB664B94F}">
      <dgm:prSet/>
      <dgm:spPr/>
      <dgm:t>
        <a:bodyPr/>
        <a:lstStyle/>
        <a:p>
          <a:endParaRPr lang="en-US"/>
        </a:p>
      </dgm:t>
    </dgm:pt>
    <dgm:pt modelId="{D4A69889-074D-4815-8FCD-E532661F506D}" type="sibTrans" cxnId="{D3972D49-4526-43E8-ABBA-40CBB664B94F}">
      <dgm:prSet/>
      <dgm:spPr/>
      <dgm:t>
        <a:bodyPr/>
        <a:lstStyle/>
        <a:p>
          <a:endParaRPr lang="en-US"/>
        </a:p>
      </dgm:t>
    </dgm:pt>
    <dgm:pt modelId="{FD5865E5-713B-4688-95AA-B36E2D06130C}">
      <dgm:prSet phldrT="[Text]"/>
      <dgm:spPr/>
      <dgm:t>
        <a:bodyPr/>
        <a:lstStyle/>
        <a:p>
          <a:r>
            <a:rPr lang="en-US" dirty="0" smtClean="0"/>
            <a:t>Spiritual Knowledge</a:t>
          </a:r>
          <a:endParaRPr lang="en-US" dirty="0"/>
        </a:p>
      </dgm:t>
    </dgm:pt>
    <dgm:pt modelId="{121F8DEB-0477-4222-AEA3-32EED1235637}" type="parTrans" cxnId="{AF31798E-6E13-4FBC-AF08-E4E1F649D728}">
      <dgm:prSet/>
      <dgm:spPr/>
      <dgm:t>
        <a:bodyPr/>
        <a:lstStyle/>
        <a:p>
          <a:endParaRPr lang="en-US"/>
        </a:p>
      </dgm:t>
    </dgm:pt>
    <dgm:pt modelId="{46068C55-071B-4AA9-A24B-F531AECE0A79}" type="sibTrans" cxnId="{AF31798E-6E13-4FBC-AF08-E4E1F649D728}">
      <dgm:prSet/>
      <dgm:spPr/>
      <dgm:t>
        <a:bodyPr/>
        <a:lstStyle/>
        <a:p>
          <a:endParaRPr lang="en-US"/>
        </a:p>
      </dgm:t>
    </dgm:pt>
    <dgm:pt modelId="{BFEF6078-CAEF-4CB7-B871-0CA3E6C12637}">
      <dgm:prSet phldrT="[Text]"/>
      <dgm:spPr/>
      <dgm:t>
        <a:bodyPr/>
        <a:lstStyle/>
        <a:p>
          <a:r>
            <a:rPr lang="en-US" dirty="0" smtClean="0"/>
            <a:t>Mercy</a:t>
          </a:r>
          <a:endParaRPr lang="en-US" dirty="0"/>
        </a:p>
      </dgm:t>
    </dgm:pt>
    <dgm:pt modelId="{D3D0DF7C-FAF2-4F4D-A993-0361B653FD55}" type="parTrans" cxnId="{E7EBB1DF-B92F-46CA-B510-24C46EEB6DFF}">
      <dgm:prSet/>
      <dgm:spPr/>
      <dgm:t>
        <a:bodyPr/>
        <a:lstStyle/>
        <a:p>
          <a:endParaRPr lang="en-US"/>
        </a:p>
      </dgm:t>
    </dgm:pt>
    <dgm:pt modelId="{8C492792-D0FF-4CEF-8E73-BBA68A764C8A}" type="sibTrans" cxnId="{E7EBB1DF-B92F-46CA-B510-24C46EEB6DFF}">
      <dgm:prSet/>
      <dgm:spPr/>
      <dgm:t>
        <a:bodyPr/>
        <a:lstStyle/>
        <a:p>
          <a:endParaRPr lang="en-US"/>
        </a:p>
      </dgm:t>
    </dgm:pt>
    <dgm:pt modelId="{693056AD-C2A8-49F5-89B9-8A2A4453396D}">
      <dgm:prSet phldrT="[Text]"/>
      <dgm:spPr/>
      <dgm:t>
        <a:bodyPr/>
        <a:lstStyle/>
        <a:p>
          <a:r>
            <a:rPr lang="en-US" dirty="0" smtClean="0"/>
            <a:t>Realization</a:t>
          </a:r>
          <a:endParaRPr lang="en-US" dirty="0"/>
        </a:p>
      </dgm:t>
    </dgm:pt>
    <dgm:pt modelId="{0DF36C07-DFCC-443E-982A-F6F59A14D8F2}" type="parTrans" cxnId="{E2BCA40C-CC63-4D5B-8A67-485A97D3F1D3}">
      <dgm:prSet/>
      <dgm:spPr/>
      <dgm:t>
        <a:bodyPr/>
        <a:lstStyle/>
        <a:p>
          <a:endParaRPr lang="en-US"/>
        </a:p>
      </dgm:t>
    </dgm:pt>
    <dgm:pt modelId="{C00F164B-3F79-4B86-80F7-7750CEB66677}" type="sibTrans" cxnId="{E2BCA40C-CC63-4D5B-8A67-485A97D3F1D3}">
      <dgm:prSet/>
      <dgm:spPr/>
      <dgm:t>
        <a:bodyPr/>
        <a:lstStyle/>
        <a:p>
          <a:endParaRPr lang="en-US"/>
        </a:p>
      </dgm:t>
    </dgm:pt>
    <dgm:pt modelId="{78514386-A5D3-4C3A-A3B2-C6F3C359AE88}" type="pres">
      <dgm:prSet presAssocID="{184892B7-C397-42F1-BB55-9F001552E1B8}" presName="cycle" presStyleCnt="0">
        <dgm:presLayoutVars>
          <dgm:chMax val="1"/>
          <dgm:dir/>
          <dgm:animLvl val="ctr"/>
          <dgm:resizeHandles val="exact"/>
        </dgm:presLayoutVars>
      </dgm:prSet>
      <dgm:spPr/>
      <dgm:t>
        <a:bodyPr/>
        <a:lstStyle/>
        <a:p>
          <a:endParaRPr lang="en-US"/>
        </a:p>
      </dgm:t>
    </dgm:pt>
    <dgm:pt modelId="{B35E9DCB-5E4C-4B28-B3DF-3FC54C47F0E4}" type="pres">
      <dgm:prSet presAssocID="{9CBC3102-944A-447C-BFA7-FDD285062DB2}" presName="centerShape" presStyleLbl="node0" presStyleIdx="0" presStyleCnt="1"/>
      <dgm:spPr/>
      <dgm:t>
        <a:bodyPr/>
        <a:lstStyle/>
        <a:p>
          <a:endParaRPr lang="en-US"/>
        </a:p>
      </dgm:t>
    </dgm:pt>
    <dgm:pt modelId="{2B06003E-C234-442D-98DC-BE343653773B}" type="pres">
      <dgm:prSet presAssocID="{121F8DEB-0477-4222-AEA3-32EED1235637}" presName="parTrans" presStyleLbl="bgSibTrans2D1" presStyleIdx="0" presStyleCnt="3"/>
      <dgm:spPr/>
      <dgm:t>
        <a:bodyPr/>
        <a:lstStyle/>
        <a:p>
          <a:endParaRPr lang="en-US"/>
        </a:p>
      </dgm:t>
    </dgm:pt>
    <dgm:pt modelId="{48992BAC-E1CF-4A3D-B763-6B7440D13202}" type="pres">
      <dgm:prSet presAssocID="{FD5865E5-713B-4688-95AA-B36E2D06130C}" presName="node" presStyleLbl="node1" presStyleIdx="0" presStyleCnt="3">
        <dgm:presLayoutVars>
          <dgm:bulletEnabled val="1"/>
        </dgm:presLayoutVars>
      </dgm:prSet>
      <dgm:spPr/>
      <dgm:t>
        <a:bodyPr/>
        <a:lstStyle/>
        <a:p>
          <a:endParaRPr lang="en-US"/>
        </a:p>
      </dgm:t>
    </dgm:pt>
    <dgm:pt modelId="{6211263D-E42A-409A-9301-3FA3CAB66D85}" type="pres">
      <dgm:prSet presAssocID="{D3D0DF7C-FAF2-4F4D-A993-0361B653FD55}" presName="parTrans" presStyleLbl="bgSibTrans2D1" presStyleIdx="1" presStyleCnt="3"/>
      <dgm:spPr/>
      <dgm:t>
        <a:bodyPr/>
        <a:lstStyle/>
        <a:p>
          <a:endParaRPr lang="en-US"/>
        </a:p>
      </dgm:t>
    </dgm:pt>
    <dgm:pt modelId="{8CE1348F-76D5-4D47-9B33-D652C72414FF}" type="pres">
      <dgm:prSet presAssocID="{BFEF6078-CAEF-4CB7-B871-0CA3E6C12637}" presName="node" presStyleLbl="node1" presStyleIdx="1" presStyleCnt="3">
        <dgm:presLayoutVars>
          <dgm:bulletEnabled val="1"/>
        </dgm:presLayoutVars>
      </dgm:prSet>
      <dgm:spPr/>
      <dgm:t>
        <a:bodyPr/>
        <a:lstStyle/>
        <a:p>
          <a:endParaRPr lang="en-US"/>
        </a:p>
      </dgm:t>
    </dgm:pt>
    <dgm:pt modelId="{2F73D264-69A8-45AA-BBF2-EF971B5A55DB}" type="pres">
      <dgm:prSet presAssocID="{0DF36C07-DFCC-443E-982A-F6F59A14D8F2}" presName="parTrans" presStyleLbl="bgSibTrans2D1" presStyleIdx="2" presStyleCnt="3"/>
      <dgm:spPr/>
      <dgm:t>
        <a:bodyPr/>
        <a:lstStyle/>
        <a:p>
          <a:endParaRPr lang="en-US"/>
        </a:p>
      </dgm:t>
    </dgm:pt>
    <dgm:pt modelId="{16209AA9-D060-4167-A0DB-8CBBED4C1405}" type="pres">
      <dgm:prSet presAssocID="{693056AD-C2A8-49F5-89B9-8A2A4453396D}" presName="node" presStyleLbl="node1" presStyleIdx="2" presStyleCnt="3">
        <dgm:presLayoutVars>
          <dgm:bulletEnabled val="1"/>
        </dgm:presLayoutVars>
      </dgm:prSet>
      <dgm:spPr/>
      <dgm:t>
        <a:bodyPr/>
        <a:lstStyle/>
        <a:p>
          <a:endParaRPr lang="en-US"/>
        </a:p>
      </dgm:t>
    </dgm:pt>
  </dgm:ptLst>
  <dgm:cxnLst>
    <dgm:cxn modelId="{251EC61A-CCCE-4092-A9DA-AB49C1C4131F}" type="presOf" srcId="{9CBC3102-944A-447C-BFA7-FDD285062DB2}" destId="{B35E9DCB-5E4C-4B28-B3DF-3FC54C47F0E4}" srcOrd="0" destOrd="0" presId="urn:microsoft.com/office/officeart/2005/8/layout/radial4"/>
    <dgm:cxn modelId="{5E238A1B-7835-4F0B-88E6-35BFA7465331}" type="presOf" srcId="{184892B7-C397-42F1-BB55-9F001552E1B8}" destId="{78514386-A5D3-4C3A-A3B2-C6F3C359AE88}" srcOrd="0" destOrd="0" presId="urn:microsoft.com/office/officeart/2005/8/layout/radial4"/>
    <dgm:cxn modelId="{B97D4CA6-93A4-4DD1-A70A-37B4BF78D8AA}" type="presOf" srcId="{121F8DEB-0477-4222-AEA3-32EED1235637}" destId="{2B06003E-C234-442D-98DC-BE343653773B}" srcOrd="0" destOrd="0" presId="urn:microsoft.com/office/officeart/2005/8/layout/radial4"/>
    <dgm:cxn modelId="{807A3C22-D1D7-4473-8357-20429BBAA43F}" type="presOf" srcId="{D3D0DF7C-FAF2-4F4D-A993-0361B653FD55}" destId="{6211263D-E42A-409A-9301-3FA3CAB66D85}" srcOrd="0" destOrd="0" presId="urn:microsoft.com/office/officeart/2005/8/layout/radial4"/>
    <dgm:cxn modelId="{BF4A7392-268D-45CD-92AC-22E24AE63497}" type="presOf" srcId="{BFEF6078-CAEF-4CB7-B871-0CA3E6C12637}" destId="{8CE1348F-76D5-4D47-9B33-D652C72414FF}" srcOrd="0" destOrd="0" presId="urn:microsoft.com/office/officeart/2005/8/layout/radial4"/>
    <dgm:cxn modelId="{AF31798E-6E13-4FBC-AF08-E4E1F649D728}" srcId="{9CBC3102-944A-447C-BFA7-FDD285062DB2}" destId="{FD5865E5-713B-4688-95AA-B36E2D06130C}" srcOrd="0" destOrd="0" parTransId="{121F8DEB-0477-4222-AEA3-32EED1235637}" sibTransId="{46068C55-071B-4AA9-A24B-F531AECE0A79}"/>
    <dgm:cxn modelId="{BDB542AA-8751-406C-85A3-57FF4072F057}" type="presOf" srcId="{FD5865E5-713B-4688-95AA-B36E2D06130C}" destId="{48992BAC-E1CF-4A3D-B763-6B7440D13202}" srcOrd="0" destOrd="0" presId="urn:microsoft.com/office/officeart/2005/8/layout/radial4"/>
    <dgm:cxn modelId="{E2BCA40C-CC63-4D5B-8A67-485A97D3F1D3}" srcId="{9CBC3102-944A-447C-BFA7-FDD285062DB2}" destId="{693056AD-C2A8-49F5-89B9-8A2A4453396D}" srcOrd="2" destOrd="0" parTransId="{0DF36C07-DFCC-443E-982A-F6F59A14D8F2}" sibTransId="{C00F164B-3F79-4B86-80F7-7750CEB66677}"/>
    <dgm:cxn modelId="{4E763040-610A-42AD-8B53-6BA18CF08693}" type="presOf" srcId="{693056AD-C2A8-49F5-89B9-8A2A4453396D}" destId="{16209AA9-D060-4167-A0DB-8CBBED4C1405}" srcOrd="0" destOrd="0" presId="urn:microsoft.com/office/officeart/2005/8/layout/radial4"/>
    <dgm:cxn modelId="{653D14E0-97E0-4197-9FE0-9E813AE42162}" type="presOf" srcId="{0DF36C07-DFCC-443E-982A-F6F59A14D8F2}" destId="{2F73D264-69A8-45AA-BBF2-EF971B5A55DB}" srcOrd="0" destOrd="0" presId="urn:microsoft.com/office/officeart/2005/8/layout/radial4"/>
    <dgm:cxn modelId="{D3972D49-4526-43E8-ABBA-40CBB664B94F}" srcId="{184892B7-C397-42F1-BB55-9F001552E1B8}" destId="{9CBC3102-944A-447C-BFA7-FDD285062DB2}" srcOrd="0" destOrd="0" parTransId="{69F98AA1-472E-43DD-815B-8478BB32F031}" sibTransId="{D4A69889-074D-4815-8FCD-E532661F506D}"/>
    <dgm:cxn modelId="{E7EBB1DF-B92F-46CA-B510-24C46EEB6DFF}" srcId="{9CBC3102-944A-447C-BFA7-FDD285062DB2}" destId="{BFEF6078-CAEF-4CB7-B871-0CA3E6C12637}" srcOrd="1" destOrd="0" parTransId="{D3D0DF7C-FAF2-4F4D-A993-0361B653FD55}" sibTransId="{8C492792-D0FF-4CEF-8E73-BBA68A764C8A}"/>
    <dgm:cxn modelId="{24E2662C-064D-4588-9B2F-05980CAF959D}" type="presParOf" srcId="{78514386-A5D3-4C3A-A3B2-C6F3C359AE88}" destId="{B35E9DCB-5E4C-4B28-B3DF-3FC54C47F0E4}" srcOrd="0" destOrd="0" presId="urn:microsoft.com/office/officeart/2005/8/layout/radial4"/>
    <dgm:cxn modelId="{EE82E94F-24CF-4A64-AD4D-CD898AB1752B}" type="presParOf" srcId="{78514386-A5D3-4C3A-A3B2-C6F3C359AE88}" destId="{2B06003E-C234-442D-98DC-BE343653773B}" srcOrd="1" destOrd="0" presId="urn:microsoft.com/office/officeart/2005/8/layout/radial4"/>
    <dgm:cxn modelId="{967E76DC-D600-4AA2-BB38-7FF16FC2B8DF}" type="presParOf" srcId="{78514386-A5D3-4C3A-A3B2-C6F3C359AE88}" destId="{48992BAC-E1CF-4A3D-B763-6B7440D13202}" srcOrd="2" destOrd="0" presId="urn:microsoft.com/office/officeart/2005/8/layout/radial4"/>
    <dgm:cxn modelId="{19895C63-A565-4DA5-ACC1-5EA677E0860A}" type="presParOf" srcId="{78514386-A5D3-4C3A-A3B2-C6F3C359AE88}" destId="{6211263D-E42A-409A-9301-3FA3CAB66D85}" srcOrd="3" destOrd="0" presId="urn:microsoft.com/office/officeart/2005/8/layout/radial4"/>
    <dgm:cxn modelId="{28D8D7D9-CFC4-4CAC-8A35-FAB2A3EB3C80}" type="presParOf" srcId="{78514386-A5D3-4C3A-A3B2-C6F3C359AE88}" destId="{8CE1348F-76D5-4D47-9B33-D652C72414FF}" srcOrd="4" destOrd="0" presId="urn:microsoft.com/office/officeart/2005/8/layout/radial4"/>
    <dgm:cxn modelId="{C8155CA2-AF14-43B9-A885-7A48CDF4FD18}" type="presParOf" srcId="{78514386-A5D3-4C3A-A3B2-C6F3C359AE88}" destId="{2F73D264-69A8-45AA-BBF2-EF971B5A55DB}" srcOrd="5" destOrd="0" presId="urn:microsoft.com/office/officeart/2005/8/layout/radial4"/>
    <dgm:cxn modelId="{9AE08BA6-783B-4409-AE69-2EFDC2154718}" type="presParOf" srcId="{78514386-A5D3-4C3A-A3B2-C6F3C359AE88}" destId="{16209AA9-D060-4167-A0DB-8CBBED4C1405}" srcOrd="6"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97C3DAB-AD4D-4816-9DA4-D8301B86192A}" type="doc">
      <dgm:prSet loTypeId="urn:microsoft.com/office/officeart/2005/8/layout/radial4" loCatId="relationship" qsTypeId="urn:microsoft.com/office/officeart/2005/8/quickstyle/simple3" qsCatId="simple" csTypeId="urn:microsoft.com/office/officeart/2005/8/colors/colorful5" csCatId="colorful" phldr="1"/>
      <dgm:spPr/>
      <dgm:t>
        <a:bodyPr/>
        <a:lstStyle/>
        <a:p>
          <a:endParaRPr lang="en-US"/>
        </a:p>
      </dgm:t>
    </dgm:pt>
    <dgm:pt modelId="{8F5F9EE5-CBEF-4FB1-8E6C-CBE6497DD1DB}">
      <dgm:prSet phldrT="[Text]"/>
      <dgm:spPr>
        <a:solidFill>
          <a:schemeClr val="bg2">
            <a:lumMod val="50000"/>
          </a:schemeClr>
        </a:solidFill>
      </dgm:spPr>
      <dgm:t>
        <a:bodyPr/>
        <a:lstStyle/>
        <a:p>
          <a:r>
            <a:rPr lang="en-US" dirty="0" smtClean="0"/>
            <a:t>Disrespect</a:t>
          </a:r>
          <a:endParaRPr lang="en-US" dirty="0"/>
        </a:p>
      </dgm:t>
    </dgm:pt>
    <dgm:pt modelId="{52CA07F5-3032-4F6D-98C5-47FE53C50705}" type="parTrans" cxnId="{0714393D-4D3A-4600-AC3E-CB1733936470}">
      <dgm:prSet/>
      <dgm:spPr/>
      <dgm:t>
        <a:bodyPr/>
        <a:lstStyle/>
        <a:p>
          <a:endParaRPr lang="en-US"/>
        </a:p>
      </dgm:t>
    </dgm:pt>
    <dgm:pt modelId="{82708770-E32E-4A45-A1A4-EFBECEDF4E23}" type="sibTrans" cxnId="{0714393D-4D3A-4600-AC3E-CB1733936470}">
      <dgm:prSet/>
      <dgm:spPr/>
      <dgm:t>
        <a:bodyPr/>
        <a:lstStyle/>
        <a:p>
          <a:endParaRPr lang="en-US"/>
        </a:p>
      </dgm:t>
    </dgm:pt>
    <dgm:pt modelId="{45E3226F-050B-4623-87AA-5D1B3C6AB6FD}">
      <dgm:prSet phldrT="[Text]"/>
      <dgm:spPr/>
      <dgm:t>
        <a:bodyPr/>
        <a:lstStyle/>
        <a:p>
          <a:r>
            <a:rPr lang="en-US" dirty="0" smtClean="0"/>
            <a:t>Knowledge</a:t>
          </a:r>
          <a:endParaRPr lang="en-US" dirty="0"/>
        </a:p>
      </dgm:t>
    </dgm:pt>
    <dgm:pt modelId="{A7572F27-7529-4EBD-AD19-CEAA24C0DF06}" type="parTrans" cxnId="{AEE1EDBF-8D84-4CAD-998D-0DCC0913E780}">
      <dgm:prSet/>
      <dgm:spPr/>
      <dgm:t>
        <a:bodyPr/>
        <a:lstStyle/>
        <a:p>
          <a:endParaRPr lang="en-US"/>
        </a:p>
      </dgm:t>
    </dgm:pt>
    <dgm:pt modelId="{13413BF0-BD33-4836-8138-228179379960}" type="sibTrans" cxnId="{AEE1EDBF-8D84-4CAD-998D-0DCC0913E780}">
      <dgm:prSet/>
      <dgm:spPr/>
      <dgm:t>
        <a:bodyPr/>
        <a:lstStyle/>
        <a:p>
          <a:endParaRPr lang="en-US"/>
        </a:p>
      </dgm:t>
    </dgm:pt>
    <dgm:pt modelId="{CAB499EE-8D65-4F91-A8F0-9062395768F2}">
      <dgm:prSet phldrT="[Text]"/>
      <dgm:spPr/>
      <dgm:t>
        <a:bodyPr/>
        <a:lstStyle/>
        <a:p>
          <a:r>
            <a:rPr lang="en-US" dirty="0" smtClean="0"/>
            <a:t>Mercy</a:t>
          </a:r>
          <a:endParaRPr lang="en-US" dirty="0"/>
        </a:p>
      </dgm:t>
    </dgm:pt>
    <dgm:pt modelId="{AC969D0F-F15D-4970-8C91-25F6BBEC2E89}" type="parTrans" cxnId="{300C0D60-107B-46F6-BBD3-CE54F8ADC481}">
      <dgm:prSet/>
      <dgm:spPr/>
      <dgm:t>
        <a:bodyPr/>
        <a:lstStyle/>
        <a:p>
          <a:endParaRPr lang="en-US"/>
        </a:p>
      </dgm:t>
    </dgm:pt>
    <dgm:pt modelId="{49B40D1D-40CC-415E-88C1-82957F9380F6}" type="sibTrans" cxnId="{300C0D60-107B-46F6-BBD3-CE54F8ADC481}">
      <dgm:prSet/>
      <dgm:spPr/>
      <dgm:t>
        <a:bodyPr/>
        <a:lstStyle/>
        <a:p>
          <a:endParaRPr lang="en-US"/>
        </a:p>
      </dgm:t>
    </dgm:pt>
    <dgm:pt modelId="{7A654E36-4A7C-4CB8-933F-F60D3F8AE0C8}">
      <dgm:prSet phldrT="[Text]"/>
      <dgm:spPr/>
      <dgm:t>
        <a:bodyPr/>
        <a:lstStyle/>
        <a:p>
          <a:r>
            <a:rPr lang="en-US" dirty="0" smtClean="0"/>
            <a:t>Realization </a:t>
          </a:r>
          <a:endParaRPr lang="en-US" dirty="0"/>
        </a:p>
      </dgm:t>
    </dgm:pt>
    <dgm:pt modelId="{31019044-2834-4F03-A19C-FE1E66FD9FED}" type="parTrans" cxnId="{F6D08538-B2E9-4D94-B168-F6E739C92865}">
      <dgm:prSet/>
      <dgm:spPr/>
      <dgm:t>
        <a:bodyPr/>
        <a:lstStyle/>
        <a:p>
          <a:endParaRPr lang="en-US"/>
        </a:p>
      </dgm:t>
    </dgm:pt>
    <dgm:pt modelId="{BA1B626A-6D8B-4B66-82DD-47E3C6A96CD4}" type="sibTrans" cxnId="{F6D08538-B2E9-4D94-B168-F6E739C92865}">
      <dgm:prSet/>
      <dgm:spPr/>
      <dgm:t>
        <a:bodyPr/>
        <a:lstStyle/>
        <a:p>
          <a:endParaRPr lang="en-US"/>
        </a:p>
      </dgm:t>
    </dgm:pt>
    <dgm:pt modelId="{9ADF4F57-3914-48B0-9DDA-05F41A87B8C9}" type="pres">
      <dgm:prSet presAssocID="{997C3DAB-AD4D-4816-9DA4-D8301B86192A}" presName="cycle" presStyleCnt="0">
        <dgm:presLayoutVars>
          <dgm:chMax val="1"/>
          <dgm:dir/>
          <dgm:animLvl val="ctr"/>
          <dgm:resizeHandles val="exact"/>
        </dgm:presLayoutVars>
      </dgm:prSet>
      <dgm:spPr/>
      <dgm:t>
        <a:bodyPr/>
        <a:lstStyle/>
        <a:p>
          <a:endParaRPr lang="en-US"/>
        </a:p>
      </dgm:t>
    </dgm:pt>
    <dgm:pt modelId="{18B8960E-B83C-494F-BC8D-AA932621E478}" type="pres">
      <dgm:prSet presAssocID="{8F5F9EE5-CBEF-4FB1-8E6C-CBE6497DD1DB}" presName="centerShape" presStyleLbl="node0" presStyleIdx="0" presStyleCnt="1"/>
      <dgm:spPr/>
      <dgm:t>
        <a:bodyPr/>
        <a:lstStyle/>
        <a:p>
          <a:endParaRPr lang="en-US"/>
        </a:p>
      </dgm:t>
    </dgm:pt>
    <dgm:pt modelId="{5CB6CB49-8281-492C-934A-67A02DA0EB3C}" type="pres">
      <dgm:prSet presAssocID="{A7572F27-7529-4EBD-AD19-CEAA24C0DF06}" presName="parTrans" presStyleLbl="bgSibTrans2D1" presStyleIdx="0" presStyleCnt="3"/>
      <dgm:spPr/>
      <dgm:t>
        <a:bodyPr/>
        <a:lstStyle/>
        <a:p>
          <a:endParaRPr lang="en-US"/>
        </a:p>
      </dgm:t>
    </dgm:pt>
    <dgm:pt modelId="{96DD3108-4464-4B78-BB4E-A51DA7AA0CC0}" type="pres">
      <dgm:prSet presAssocID="{45E3226F-050B-4623-87AA-5D1B3C6AB6FD}" presName="node" presStyleLbl="node1" presStyleIdx="0" presStyleCnt="3" custRadScaleRad="116687" custRadScaleInc="-658">
        <dgm:presLayoutVars>
          <dgm:bulletEnabled val="1"/>
        </dgm:presLayoutVars>
      </dgm:prSet>
      <dgm:spPr/>
      <dgm:t>
        <a:bodyPr/>
        <a:lstStyle/>
        <a:p>
          <a:endParaRPr lang="en-US"/>
        </a:p>
      </dgm:t>
    </dgm:pt>
    <dgm:pt modelId="{6AE9C608-FC65-4B8E-A250-4FB3915399E6}" type="pres">
      <dgm:prSet presAssocID="{AC969D0F-F15D-4970-8C91-25F6BBEC2E89}" presName="parTrans" presStyleLbl="bgSibTrans2D1" presStyleIdx="1" presStyleCnt="3"/>
      <dgm:spPr/>
      <dgm:t>
        <a:bodyPr/>
        <a:lstStyle/>
        <a:p>
          <a:endParaRPr lang="en-US"/>
        </a:p>
      </dgm:t>
    </dgm:pt>
    <dgm:pt modelId="{09C03E0B-2175-4570-AC72-D2B9206062A9}" type="pres">
      <dgm:prSet presAssocID="{CAB499EE-8D65-4F91-A8F0-9062395768F2}" presName="node" presStyleLbl="node1" presStyleIdx="1" presStyleCnt="3">
        <dgm:presLayoutVars>
          <dgm:bulletEnabled val="1"/>
        </dgm:presLayoutVars>
      </dgm:prSet>
      <dgm:spPr/>
      <dgm:t>
        <a:bodyPr/>
        <a:lstStyle/>
        <a:p>
          <a:endParaRPr lang="en-US"/>
        </a:p>
      </dgm:t>
    </dgm:pt>
    <dgm:pt modelId="{425744BF-1106-4B91-AB05-FE01E2E11383}" type="pres">
      <dgm:prSet presAssocID="{31019044-2834-4F03-A19C-FE1E66FD9FED}" presName="parTrans" presStyleLbl="bgSibTrans2D1" presStyleIdx="2" presStyleCnt="3"/>
      <dgm:spPr/>
      <dgm:t>
        <a:bodyPr/>
        <a:lstStyle/>
        <a:p>
          <a:endParaRPr lang="en-US"/>
        </a:p>
      </dgm:t>
    </dgm:pt>
    <dgm:pt modelId="{4D716A37-6B8D-4F9E-B905-9EED81329DC0}" type="pres">
      <dgm:prSet presAssocID="{7A654E36-4A7C-4CB8-933F-F60D3F8AE0C8}" presName="node" presStyleLbl="node1" presStyleIdx="2" presStyleCnt="3" custRadScaleRad="120718" custRadScaleInc="2842">
        <dgm:presLayoutVars>
          <dgm:bulletEnabled val="1"/>
        </dgm:presLayoutVars>
      </dgm:prSet>
      <dgm:spPr/>
      <dgm:t>
        <a:bodyPr/>
        <a:lstStyle/>
        <a:p>
          <a:endParaRPr lang="en-US"/>
        </a:p>
      </dgm:t>
    </dgm:pt>
  </dgm:ptLst>
  <dgm:cxnLst>
    <dgm:cxn modelId="{0714393D-4D3A-4600-AC3E-CB1733936470}" srcId="{997C3DAB-AD4D-4816-9DA4-D8301B86192A}" destId="{8F5F9EE5-CBEF-4FB1-8E6C-CBE6497DD1DB}" srcOrd="0" destOrd="0" parTransId="{52CA07F5-3032-4F6D-98C5-47FE53C50705}" sibTransId="{82708770-E32E-4A45-A1A4-EFBECEDF4E23}"/>
    <dgm:cxn modelId="{61502601-06A2-46B0-BF0A-63064BE1E4A3}" type="presOf" srcId="{8F5F9EE5-CBEF-4FB1-8E6C-CBE6497DD1DB}" destId="{18B8960E-B83C-494F-BC8D-AA932621E478}" srcOrd="0" destOrd="0" presId="urn:microsoft.com/office/officeart/2005/8/layout/radial4"/>
    <dgm:cxn modelId="{EF8F6A87-F4A9-4232-ABF4-7640D6810F62}" type="presOf" srcId="{AC969D0F-F15D-4970-8C91-25F6BBEC2E89}" destId="{6AE9C608-FC65-4B8E-A250-4FB3915399E6}" srcOrd="0" destOrd="0" presId="urn:microsoft.com/office/officeart/2005/8/layout/radial4"/>
    <dgm:cxn modelId="{1C3C2D19-F0A7-4550-A25D-834FF097BC1C}" type="presOf" srcId="{31019044-2834-4F03-A19C-FE1E66FD9FED}" destId="{425744BF-1106-4B91-AB05-FE01E2E11383}" srcOrd="0" destOrd="0" presId="urn:microsoft.com/office/officeart/2005/8/layout/radial4"/>
    <dgm:cxn modelId="{F6B10104-3DDB-4B6D-9523-369A7B1AD1BA}" type="presOf" srcId="{45E3226F-050B-4623-87AA-5D1B3C6AB6FD}" destId="{96DD3108-4464-4B78-BB4E-A51DA7AA0CC0}" srcOrd="0" destOrd="0" presId="urn:microsoft.com/office/officeart/2005/8/layout/radial4"/>
    <dgm:cxn modelId="{ABB5E2D6-9AF7-4405-8417-D460DEF2A5E0}" type="presOf" srcId="{CAB499EE-8D65-4F91-A8F0-9062395768F2}" destId="{09C03E0B-2175-4570-AC72-D2B9206062A9}" srcOrd="0" destOrd="0" presId="urn:microsoft.com/office/officeart/2005/8/layout/radial4"/>
    <dgm:cxn modelId="{0508E370-21FA-4E95-9D5B-8DD0E8EDD80D}" type="presOf" srcId="{7A654E36-4A7C-4CB8-933F-F60D3F8AE0C8}" destId="{4D716A37-6B8D-4F9E-B905-9EED81329DC0}" srcOrd="0" destOrd="0" presId="urn:microsoft.com/office/officeart/2005/8/layout/radial4"/>
    <dgm:cxn modelId="{AEE1EDBF-8D84-4CAD-998D-0DCC0913E780}" srcId="{8F5F9EE5-CBEF-4FB1-8E6C-CBE6497DD1DB}" destId="{45E3226F-050B-4623-87AA-5D1B3C6AB6FD}" srcOrd="0" destOrd="0" parTransId="{A7572F27-7529-4EBD-AD19-CEAA24C0DF06}" sibTransId="{13413BF0-BD33-4836-8138-228179379960}"/>
    <dgm:cxn modelId="{DD57F985-0466-465A-978B-FABB5E7C8319}" type="presOf" srcId="{A7572F27-7529-4EBD-AD19-CEAA24C0DF06}" destId="{5CB6CB49-8281-492C-934A-67A02DA0EB3C}" srcOrd="0" destOrd="0" presId="urn:microsoft.com/office/officeart/2005/8/layout/radial4"/>
    <dgm:cxn modelId="{36087C75-B218-4B16-A57A-81BAC9ED770D}" type="presOf" srcId="{997C3DAB-AD4D-4816-9DA4-D8301B86192A}" destId="{9ADF4F57-3914-48B0-9DDA-05F41A87B8C9}" srcOrd="0" destOrd="0" presId="urn:microsoft.com/office/officeart/2005/8/layout/radial4"/>
    <dgm:cxn modelId="{300C0D60-107B-46F6-BBD3-CE54F8ADC481}" srcId="{8F5F9EE5-CBEF-4FB1-8E6C-CBE6497DD1DB}" destId="{CAB499EE-8D65-4F91-A8F0-9062395768F2}" srcOrd="1" destOrd="0" parTransId="{AC969D0F-F15D-4970-8C91-25F6BBEC2E89}" sibTransId="{49B40D1D-40CC-415E-88C1-82957F9380F6}"/>
    <dgm:cxn modelId="{F6D08538-B2E9-4D94-B168-F6E739C92865}" srcId="{8F5F9EE5-CBEF-4FB1-8E6C-CBE6497DD1DB}" destId="{7A654E36-4A7C-4CB8-933F-F60D3F8AE0C8}" srcOrd="2" destOrd="0" parTransId="{31019044-2834-4F03-A19C-FE1E66FD9FED}" sibTransId="{BA1B626A-6D8B-4B66-82DD-47E3C6A96CD4}"/>
    <dgm:cxn modelId="{683E4D81-F17B-42DF-A585-5E6125147CE2}" type="presParOf" srcId="{9ADF4F57-3914-48B0-9DDA-05F41A87B8C9}" destId="{18B8960E-B83C-494F-BC8D-AA932621E478}" srcOrd="0" destOrd="0" presId="urn:microsoft.com/office/officeart/2005/8/layout/radial4"/>
    <dgm:cxn modelId="{D46BA81B-360A-4A00-9DF4-64355E1A02B5}" type="presParOf" srcId="{9ADF4F57-3914-48B0-9DDA-05F41A87B8C9}" destId="{5CB6CB49-8281-492C-934A-67A02DA0EB3C}" srcOrd="1" destOrd="0" presId="urn:microsoft.com/office/officeart/2005/8/layout/radial4"/>
    <dgm:cxn modelId="{80502767-3BD2-47F6-BC6F-DA259D938001}" type="presParOf" srcId="{9ADF4F57-3914-48B0-9DDA-05F41A87B8C9}" destId="{96DD3108-4464-4B78-BB4E-A51DA7AA0CC0}" srcOrd="2" destOrd="0" presId="urn:microsoft.com/office/officeart/2005/8/layout/radial4"/>
    <dgm:cxn modelId="{616070A4-15A2-43C4-9784-C7F6A7CD999F}" type="presParOf" srcId="{9ADF4F57-3914-48B0-9DDA-05F41A87B8C9}" destId="{6AE9C608-FC65-4B8E-A250-4FB3915399E6}" srcOrd="3" destOrd="0" presId="urn:microsoft.com/office/officeart/2005/8/layout/radial4"/>
    <dgm:cxn modelId="{CB3A0604-1DE1-45D1-9F7E-9B168169DF55}" type="presParOf" srcId="{9ADF4F57-3914-48B0-9DDA-05F41A87B8C9}" destId="{09C03E0B-2175-4570-AC72-D2B9206062A9}" srcOrd="4" destOrd="0" presId="urn:microsoft.com/office/officeart/2005/8/layout/radial4"/>
    <dgm:cxn modelId="{3321BDEF-C204-4237-9B33-C5DD3742B857}" type="presParOf" srcId="{9ADF4F57-3914-48B0-9DDA-05F41A87B8C9}" destId="{425744BF-1106-4B91-AB05-FE01E2E11383}" srcOrd="5" destOrd="0" presId="urn:microsoft.com/office/officeart/2005/8/layout/radial4"/>
    <dgm:cxn modelId="{605992A8-AF82-404A-A805-BEBCACB1561B}" type="presParOf" srcId="{9ADF4F57-3914-48B0-9DDA-05F41A87B8C9}" destId="{4D716A37-6B8D-4F9E-B905-9EED81329DC0}" srcOrd="6"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5E7B114-6933-46B9-B469-F38FB13AF07A}" type="doc">
      <dgm:prSet loTypeId="urn:microsoft.com/office/officeart/2005/8/layout/chevron2" loCatId="list" qsTypeId="urn:microsoft.com/office/officeart/2005/8/quickstyle/simple3" qsCatId="simple" csTypeId="urn:microsoft.com/office/officeart/2005/8/colors/colorful1" csCatId="colorful" phldr="1"/>
      <dgm:spPr/>
      <dgm:t>
        <a:bodyPr/>
        <a:lstStyle/>
        <a:p>
          <a:endParaRPr lang="en-US"/>
        </a:p>
      </dgm:t>
    </dgm:pt>
    <dgm:pt modelId="{1C5095F5-80DD-48F8-93C0-6F43FD7752AE}">
      <dgm:prSet phldrT="[Text]"/>
      <dgm:spPr/>
      <dgm:t>
        <a:bodyPr/>
        <a:lstStyle/>
        <a:p>
          <a:r>
            <a:rPr lang="en-US" dirty="0" smtClean="0"/>
            <a:t>VERSE 3</a:t>
          </a:r>
          <a:endParaRPr lang="en-US" dirty="0"/>
        </a:p>
      </dgm:t>
    </dgm:pt>
    <dgm:pt modelId="{66A87BFF-0FB4-4089-8680-CBD7D0D17C68}" type="parTrans" cxnId="{1E3875C8-CF64-473B-9196-FCD62C68B512}">
      <dgm:prSet/>
      <dgm:spPr/>
      <dgm:t>
        <a:bodyPr/>
        <a:lstStyle/>
        <a:p>
          <a:endParaRPr lang="en-US"/>
        </a:p>
      </dgm:t>
    </dgm:pt>
    <dgm:pt modelId="{58BE55C8-927A-4ED9-A91D-BFBB8174CC2E}" type="sibTrans" cxnId="{1E3875C8-CF64-473B-9196-FCD62C68B512}">
      <dgm:prSet/>
      <dgm:spPr/>
      <dgm:t>
        <a:bodyPr/>
        <a:lstStyle/>
        <a:p>
          <a:endParaRPr lang="en-US"/>
        </a:p>
      </dgm:t>
    </dgm:pt>
    <dgm:pt modelId="{C9776995-66A0-4BBA-8E08-90E2609FECB2}">
      <dgm:prSet phldrT="[Text]"/>
      <dgm:spPr/>
      <dgm:t>
        <a:bodyPr/>
        <a:lstStyle/>
        <a:p>
          <a:r>
            <a:rPr lang="en-US" dirty="0" smtClean="0"/>
            <a:t>KARMA PRAVARTANA</a:t>
          </a:r>
          <a:endParaRPr lang="en-US" dirty="0"/>
        </a:p>
      </dgm:t>
    </dgm:pt>
    <dgm:pt modelId="{FB0236DF-67F4-4A11-87CE-5458AA878DF8}" type="parTrans" cxnId="{9D546207-4D73-4C51-AF59-58A653DADF03}">
      <dgm:prSet/>
      <dgm:spPr/>
      <dgm:t>
        <a:bodyPr/>
        <a:lstStyle/>
        <a:p>
          <a:endParaRPr lang="en-US"/>
        </a:p>
      </dgm:t>
    </dgm:pt>
    <dgm:pt modelId="{E1E6B1D7-E504-4F07-B52D-4C9AD4A3EA44}" type="sibTrans" cxnId="{9D546207-4D73-4C51-AF59-58A653DADF03}">
      <dgm:prSet/>
      <dgm:spPr/>
      <dgm:t>
        <a:bodyPr/>
        <a:lstStyle/>
        <a:p>
          <a:endParaRPr lang="en-US"/>
        </a:p>
      </dgm:t>
    </dgm:pt>
    <dgm:pt modelId="{A3D82D8C-8D11-4B44-9095-2A518EA9A3BC}">
      <dgm:prSet phldrT="[Text]"/>
      <dgm:spPr/>
      <dgm:t>
        <a:bodyPr/>
        <a:lstStyle/>
        <a:p>
          <a:r>
            <a:rPr lang="en-US" dirty="0" smtClean="0"/>
            <a:t>VERSE 4, 5</a:t>
          </a:r>
          <a:endParaRPr lang="en-US" dirty="0"/>
        </a:p>
      </dgm:t>
    </dgm:pt>
    <dgm:pt modelId="{B8CA14C4-928E-4F50-9523-81F7CADCCD9F}" type="parTrans" cxnId="{1892B71B-49AC-40C9-9349-FC8DE6E3EE9A}">
      <dgm:prSet/>
      <dgm:spPr/>
      <dgm:t>
        <a:bodyPr/>
        <a:lstStyle/>
        <a:p>
          <a:endParaRPr lang="en-US"/>
        </a:p>
      </dgm:t>
    </dgm:pt>
    <dgm:pt modelId="{E0BCA739-B048-4966-8790-AF7DDEECD8A0}" type="sibTrans" cxnId="{1892B71B-49AC-40C9-9349-FC8DE6E3EE9A}">
      <dgm:prSet/>
      <dgm:spPr/>
      <dgm:t>
        <a:bodyPr/>
        <a:lstStyle/>
        <a:p>
          <a:endParaRPr lang="en-US"/>
        </a:p>
      </dgm:t>
    </dgm:pt>
    <dgm:pt modelId="{5F8184F2-AE4F-4635-8B93-1ABE164BD6C7}">
      <dgm:prSet phldrT="[Text]"/>
      <dgm:spPr/>
      <dgm:t>
        <a:bodyPr/>
        <a:lstStyle/>
        <a:p>
          <a:r>
            <a:rPr lang="en-US" dirty="0" smtClean="0"/>
            <a:t>ASSOCIATING WITH DEVOTEES </a:t>
          </a:r>
          <a:endParaRPr lang="en-US" dirty="0"/>
        </a:p>
      </dgm:t>
    </dgm:pt>
    <dgm:pt modelId="{EBFE18D2-72C6-4463-A293-D833069711E5}" type="parTrans" cxnId="{ED05FD83-644C-4C07-87A3-80B034BACD85}">
      <dgm:prSet/>
      <dgm:spPr/>
      <dgm:t>
        <a:bodyPr/>
        <a:lstStyle/>
        <a:p>
          <a:endParaRPr lang="en-US"/>
        </a:p>
      </dgm:t>
    </dgm:pt>
    <dgm:pt modelId="{3F070A79-28ED-4F72-9DE5-D1A42E1C6D2C}" type="sibTrans" cxnId="{ED05FD83-644C-4C07-87A3-80B034BACD85}">
      <dgm:prSet/>
      <dgm:spPr/>
      <dgm:t>
        <a:bodyPr/>
        <a:lstStyle/>
        <a:p>
          <a:endParaRPr lang="en-US"/>
        </a:p>
      </dgm:t>
    </dgm:pt>
    <dgm:pt modelId="{E1376A59-861B-44B7-B614-39B540C05762}">
      <dgm:prSet phldrT="[Text]"/>
      <dgm:spPr/>
      <dgm:t>
        <a:bodyPr/>
        <a:lstStyle/>
        <a:p>
          <a:r>
            <a:rPr lang="en-US" dirty="0" smtClean="0"/>
            <a:t>VERSE 6</a:t>
          </a:r>
          <a:endParaRPr lang="en-US" dirty="0"/>
        </a:p>
      </dgm:t>
    </dgm:pt>
    <dgm:pt modelId="{941DAA26-2FC7-405B-8EAA-D315A5DE51B2}" type="parTrans" cxnId="{537E518E-5413-4789-82A2-3B1C0B8F43A8}">
      <dgm:prSet/>
      <dgm:spPr/>
      <dgm:t>
        <a:bodyPr/>
        <a:lstStyle/>
        <a:p>
          <a:endParaRPr lang="en-US"/>
        </a:p>
      </dgm:t>
    </dgm:pt>
    <dgm:pt modelId="{641BF1A0-D49B-46FA-934C-50DE7D3C62F3}" type="sibTrans" cxnId="{537E518E-5413-4789-82A2-3B1C0B8F43A8}">
      <dgm:prSet/>
      <dgm:spPr/>
      <dgm:t>
        <a:bodyPr/>
        <a:lstStyle/>
        <a:p>
          <a:endParaRPr lang="en-US"/>
        </a:p>
      </dgm:t>
    </dgm:pt>
    <dgm:pt modelId="{F7110AA9-94E3-49EA-B57B-C77501A35318}">
      <dgm:prSet phldrT="[Text]"/>
      <dgm:spPr/>
      <dgm:t>
        <a:bodyPr/>
        <a:lstStyle/>
        <a:p>
          <a:r>
            <a:rPr lang="en-US" dirty="0" smtClean="0"/>
            <a:t>AVOIDING VAISNAVA APARADHA</a:t>
          </a:r>
          <a:endParaRPr lang="en-US" dirty="0"/>
        </a:p>
      </dgm:t>
    </dgm:pt>
    <dgm:pt modelId="{64C4EF72-8BF4-4DD9-ACDF-E837C13192C3}" type="parTrans" cxnId="{EB91BF22-BF3E-4553-AC22-41692E7E8E4E}">
      <dgm:prSet/>
      <dgm:spPr/>
      <dgm:t>
        <a:bodyPr/>
        <a:lstStyle/>
        <a:p>
          <a:endParaRPr lang="en-US"/>
        </a:p>
      </dgm:t>
    </dgm:pt>
    <dgm:pt modelId="{FE499361-C9ED-461E-9A4F-65B8BAAA94A7}" type="sibTrans" cxnId="{EB91BF22-BF3E-4553-AC22-41692E7E8E4E}">
      <dgm:prSet/>
      <dgm:spPr/>
      <dgm:t>
        <a:bodyPr/>
        <a:lstStyle/>
        <a:p>
          <a:endParaRPr lang="en-US"/>
        </a:p>
      </dgm:t>
    </dgm:pt>
    <dgm:pt modelId="{BE5A415C-097D-4ACE-AEFF-0C83F5E2F37C}">
      <dgm:prSet/>
      <dgm:spPr/>
      <dgm:t>
        <a:bodyPr/>
        <a:lstStyle/>
        <a:p>
          <a:r>
            <a:rPr lang="en-US" dirty="0" smtClean="0"/>
            <a:t>VERSE 1-3</a:t>
          </a:r>
          <a:endParaRPr lang="en-US" dirty="0"/>
        </a:p>
      </dgm:t>
    </dgm:pt>
    <dgm:pt modelId="{72FD53EE-532C-4C99-B099-0626D485B99D}" type="parTrans" cxnId="{1CB913B6-46B4-4FB7-BB31-D5453DD59D16}">
      <dgm:prSet/>
      <dgm:spPr/>
      <dgm:t>
        <a:bodyPr/>
        <a:lstStyle/>
        <a:p>
          <a:endParaRPr lang="en-US"/>
        </a:p>
      </dgm:t>
    </dgm:pt>
    <dgm:pt modelId="{30B5B805-F1BF-4EA4-9789-A160EA35C74B}" type="sibTrans" cxnId="{1CB913B6-46B4-4FB7-BB31-D5453DD59D16}">
      <dgm:prSet/>
      <dgm:spPr/>
      <dgm:t>
        <a:bodyPr/>
        <a:lstStyle/>
        <a:p>
          <a:endParaRPr lang="en-US"/>
        </a:p>
      </dgm:t>
    </dgm:pt>
    <dgm:pt modelId="{3E8F1C77-4007-405B-A3DC-4452D115DFCE}">
      <dgm:prSet/>
      <dgm:spPr/>
      <dgm:t>
        <a:bodyPr/>
        <a:lstStyle/>
        <a:p>
          <a:r>
            <a:rPr lang="en-US" dirty="0" smtClean="0"/>
            <a:t>CONTROL VEGAS, AVOID UNFAVORABLE </a:t>
          </a:r>
          <a:r>
            <a:rPr lang="en-US" dirty="0" smtClean="0"/>
            <a:t>,</a:t>
          </a:r>
          <a:endParaRPr lang="en-US" dirty="0"/>
        </a:p>
      </dgm:t>
    </dgm:pt>
    <dgm:pt modelId="{A91AE213-122D-4FB1-8719-5A4746912786}" type="parTrans" cxnId="{B74D803F-552E-49DA-B2E1-B0D5CCDB96C7}">
      <dgm:prSet/>
      <dgm:spPr/>
      <dgm:t>
        <a:bodyPr/>
        <a:lstStyle/>
        <a:p>
          <a:endParaRPr lang="en-US"/>
        </a:p>
      </dgm:t>
    </dgm:pt>
    <dgm:pt modelId="{83A540D4-5849-4438-8D40-E818D494F6C0}" type="sibTrans" cxnId="{B74D803F-552E-49DA-B2E1-B0D5CCDB96C7}">
      <dgm:prSet/>
      <dgm:spPr/>
      <dgm:t>
        <a:bodyPr/>
        <a:lstStyle/>
        <a:p>
          <a:endParaRPr lang="en-US"/>
        </a:p>
      </dgm:t>
    </dgm:pt>
    <dgm:pt modelId="{F924D1CE-BADB-4211-80C5-A6EF68AF6EF5}">
      <dgm:prSet/>
      <dgm:spPr/>
      <dgm:t>
        <a:bodyPr/>
        <a:lstStyle/>
        <a:p>
          <a:r>
            <a:rPr lang="en-US" dirty="0" smtClean="0"/>
            <a:t> </a:t>
          </a:r>
          <a:r>
            <a:rPr lang="en-US" dirty="0" smtClean="0"/>
            <a:t>ACCEPT FAVORABLE  VERSE 1, 2, 3</a:t>
          </a:r>
          <a:endParaRPr lang="en-US" dirty="0"/>
        </a:p>
      </dgm:t>
    </dgm:pt>
    <dgm:pt modelId="{F4E98310-0FA2-48E0-A1EA-9C9B6CDF4437}" type="parTrans" cxnId="{1A69F455-59FA-4894-B65B-DDF102734BD5}">
      <dgm:prSet/>
      <dgm:spPr/>
    </dgm:pt>
    <dgm:pt modelId="{A103DEE4-62D8-431F-953B-7E73399A6698}" type="sibTrans" cxnId="{1A69F455-59FA-4894-B65B-DDF102734BD5}">
      <dgm:prSet/>
      <dgm:spPr/>
    </dgm:pt>
    <dgm:pt modelId="{8701FD61-D039-40D4-ADED-EBF913B2B403}" type="pres">
      <dgm:prSet presAssocID="{A5E7B114-6933-46B9-B469-F38FB13AF07A}" presName="linearFlow" presStyleCnt="0">
        <dgm:presLayoutVars>
          <dgm:dir/>
          <dgm:animLvl val="lvl"/>
          <dgm:resizeHandles val="exact"/>
        </dgm:presLayoutVars>
      </dgm:prSet>
      <dgm:spPr/>
      <dgm:t>
        <a:bodyPr/>
        <a:lstStyle/>
        <a:p>
          <a:endParaRPr lang="en-US"/>
        </a:p>
      </dgm:t>
    </dgm:pt>
    <dgm:pt modelId="{BE3E6DF3-3F73-430E-BCB6-1DABFB463C20}" type="pres">
      <dgm:prSet presAssocID="{BE5A415C-097D-4ACE-AEFF-0C83F5E2F37C}" presName="composite" presStyleCnt="0"/>
      <dgm:spPr/>
    </dgm:pt>
    <dgm:pt modelId="{562FFE51-744B-4D62-992D-607943860F20}" type="pres">
      <dgm:prSet presAssocID="{BE5A415C-097D-4ACE-AEFF-0C83F5E2F37C}" presName="parentText" presStyleLbl="alignNode1" presStyleIdx="0" presStyleCnt="4">
        <dgm:presLayoutVars>
          <dgm:chMax val="1"/>
          <dgm:bulletEnabled val="1"/>
        </dgm:presLayoutVars>
      </dgm:prSet>
      <dgm:spPr/>
      <dgm:t>
        <a:bodyPr/>
        <a:lstStyle/>
        <a:p>
          <a:endParaRPr lang="en-US"/>
        </a:p>
      </dgm:t>
    </dgm:pt>
    <dgm:pt modelId="{D2D1E7BB-3F7E-486D-92BC-A87A2314C9BB}" type="pres">
      <dgm:prSet presAssocID="{BE5A415C-097D-4ACE-AEFF-0C83F5E2F37C}" presName="descendantText" presStyleLbl="alignAcc1" presStyleIdx="0" presStyleCnt="4" custLinFactNeighborX="-403" custLinFactNeighborY="-438">
        <dgm:presLayoutVars>
          <dgm:bulletEnabled val="1"/>
        </dgm:presLayoutVars>
      </dgm:prSet>
      <dgm:spPr/>
      <dgm:t>
        <a:bodyPr/>
        <a:lstStyle/>
        <a:p>
          <a:endParaRPr lang="en-US"/>
        </a:p>
      </dgm:t>
    </dgm:pt>
    <dgm:pt modelId="{B0B6F045-06E8-408A-A0E7-7AFD49F77389}" type="pres">
      <dgm:prSet presAssocID="{30B5B805-F1BF-4EA4-9789-A160EA35C74B}" presName="sp" presStyleCnt="0"/>
      <dgm:spPr/>
    </dgm:pt>
    <dgm:pt modelId="{36C36E5E-4061-4CDA-AF04-0CAB553690D3}" type="pres">
      <dgm:prSet presAssocID="{1C5095F5-80DD-48F8-93C0-6F43FD7752AE}" presName="composite" presStyleCnt="0"/>
      <dgm:spPr/>
    </dgm:pt>
    <dgm:pt modelId="{C1FEC574-B91D-4040-91F9-8D348DC2C142}" type="pres">
      <dgm:prSet presAssocID="{1C5095F5-80DD-48F8-93C0-6F43FD7752AE}" presName="parentText" presStyleLbl="alignNode1" presStyleIdx="1" presStyleCnt="4" custLinFactNeighborY="-27">
        <dgm:presLayoutVars>
          <dgm:chMax val="1"/>
          <dgm:bulletEnabled val="1"/>
        </dgm:presLayoutVars>
      </dgm:prSet>
      <dgm:spPr/>
      <dgm:t>
        <a:bodyPr/>
        <a:lstStyle/>
        <a:p>
          <a:endParaRPr lang="en-US"/>
        </a:p>
      </dgm:t>
    </dgm:pt>
    <dgm:pt modelId="{356E0B96-9AFC-4A00-8F3C-9E6D521ECF6A}" type="pres">
      <dgm:prSet presAssocID="{1C5095F5-80DD-48F8-93C0-6F43FD7752AE}" presName="descendantText" presStyleLbl="alignAcc1" presStyleIdx="1" presStyleCnt="4" custLinFactNeighborX="632" custLinFactNeighborY="5761">
        <dgm:presLayoutVars>
          <dgm:bulletEnabled val="1"/>
        </dgm:presLayoutVars>
      </dgm:prSet>
      <dgm:spPr/>
      <dgm:t>
        <a:bodyPr/>
        <a:lstStyle/>
        <a:p>
          <a:endParaRPr lang="en-US"/>
        </a:p>
      </dgm:t>
    </dgm:pt>
    <dgm:pt modelId="{B380733E-5F92-4446-9C1B-BC220B3ED930}" type="pres">
      <dgm:prSet presAssocID="{58BE55C8-927A-4ED9-A91D-BFBB8174CC2E}" presName="sp" presStyleCnt="0"/>
      <dgm:spPr/>
    </dgm:pt>
    <dgm:pt modelId="{70AF421D-DDBE-456D-9406-DEB372E9E138}" type="pres">
      <dgm:prSet presAssocID="{A3D82D8C-8D11-4B44-9095-2A518EA9A3BC}" presName="composite" presStyleCnt="0"/>
      <dgm:spPr/>
    </dgm:pt>
    <dgm:pt modelId="{C8AF19AE-BCE2-4259-95FE-7CA08E658439}" type="pres">
      <dgm:prSet presAssocID="{A3D82D8C-8D11-4B44-9095-2A518EA9A3BC}" presName="parentText" presStyleLbl="alignNode1" presStyleIdx="2" presStyleCnt="4">
        <dgm:presLayoutVars>
          <dgm:chMax val="1"/>
          <dgm:bulletEnabled val="1"/>
        </dgm:presLayoutVars>
      </dgm:prSet>
      <dgm:spPr/>
      <dgm:t>
        <a:bodyPr/>
        <a:lstStyle/>
        <a:p>
          <a:endParaRPr lang="en-US"/>
        </a:p>
      </dgm:t>
    </dgm:pt>
    <dgm:pt modelId="{9F47D573-418C-41EC-9363-A968F6FA204F}" type="pres">
      <dgm:prSet presAssocID="{A3D82D8C-8D11-4B44-9095-2A518EA9A3BC}" presName="descendantText" presStyleLbl="alignAcc1" presStyleIdx="2" presStyleCnt="4">
        <dgm:presLayoutVars>
          <dgm:bulletEnabled val="1"/>
        </dgm:presLayoutVars>
      </dgm:prSet>
      <dgm:spPr/>
      <dgm:t>
        <a:bodyPr/>
        <a:lstStyle/>
        <a:p>
          <a:endParaRPr lang="en-US"/>
        </a:p>
      </dgm:t>
    </dgm:pt>
    <dgm:pt modelId="{B39246AE-35BA-4739-B0C9-5BB7E52C2C9D}" type="pres">
      <dgm:prSet presAssocID="{E0BCA739-B048-4966-8790-AF7DDEECD8A0}" presName="sp" presStyleCnt="0"/>
      <dgm:spPr/>
    </dgm:pt>
    <dgm:pt modelId="{372190C1-8C14-4B86-8735-3340307A2BD4}" type="pres">
      <dgm:prSet presAssocID="{E1376A59-861B-44B7-B614-39B540C05762}" presName="composite" presStyleCnt="0"/>
      <dgm:spPr/>
    </dgm:pt>
    <dgm:pt modelId="{F0D53C80-7226-4B62-A8B5-9107B3BB7A55}" type="pres">
      <dgm:prSet presAssocID="{E1376A59-861B-44B7-B614-39B540C05762}" presName="parentText" presStyleLbl="alignNode1" presStyleIdx="3" presStyleCnt="4">
        <dgm:presLayoutVars>
          <dgm:chMax val="1"/>
          <dgm:bulletEnabled val="1"/>
        </dgm:presLayoutVars>
      </dgm:prSet>
      <dgm:spPr/>
      <dgm:t>
        <a:bodyPr/>
        <a:lstStyle/>
        <a:p>
          <a:endParaRPr lang="en-US"/>
        </a:p>
      </dgm:t>
    </dgm:pt>
    <dgm:pt modelId="{7404866E-4DA7-43C7-B63E-0D259FD4190B}" type="pres">
      <dgm:prSet presAssocID="{E1376A59-861B-44B7-B614-39B540C05762}" presName="descendantText" presStyleLbl="alignAcc1" presStyleIdx="3" presStyleCnt="4">
        <dgm:presLayoutVars>
          <dgm:bulletEnabled val="1"/>
        </dgm:presLayoutVars>
      </dgm:prSet>
      <dgm:spPr/>
      <dgm:t>
        <a:bodyPr/>
        <a:lstStyle/>
        <a:p>
          <a:endParaRPr lang="en-US"/>
        </a:p>
      </dgm:t>
    </dgm:pt>
  </dgm:ptLst>
  <dgm:cxnLst>
    <dgm:cxn modelId="{C32DD840-4204-47A4-B27B-E4AB13B33061}" type="presOf" srcId="{BE5A415C-097D-4ACE-AEFF-0C83F5E2F37C}" destId="{562FFE51-744B-4D62-992D-607943860F20}" srcOrd="0" destOrd="0" presId="urn:microsoft.com/office/officeart/2005/8/layout/chevron2"/>
    <dgm:cxn modelId="{4FB7B618-3216-4CAA-8A88-8934D9945EA3}" type="presOf" srcId="{3E8F1C77-4007-405B-A3DC-4452D115DFCE}" destId="{D2D1E7BB-3F7E-486D-92BC-A87A2314C9BB}" srcOrd="0" destOrd="0" presId="urn:microsoft.com/office/officeart/2005/8/layout/chevron2"/>
    <dgm:cxn modelId="{2780D87F-19E5-45AF-81B5-1E22677A6C19}" type="presOf" srcId="{C9776995-66A0-4BBA-8E08-90E2609FECB2}" destId="{356E0B96-9AFC-4A00-8F3C-9E6D521ECF6A}" srcOrd="0" destOrd="0" presId="urn:microsoft.com/office/officeart/2005/8/layout/chevron2"/>
    <dgm:cxn modelId="{9D546207-4D73-4C51-AF59-58A653DADF03}" srcId="{1C5095F5-80DD-48F8-93C0-6F43FD7752AE}" destId="{C9776995-66A0-4BBA-8E08-90E2609FECB2}" srcOrd="0" destOrd="0" parTransId="{FB0236DF-67F4-4A11-87CE-5458AA878DF8}" sibTransId="{E1E6B1D7-E504-4F07-B52D-4C9AD4A3EA44}"/>
    <dgm:cxn modelId="{1CB913B6-46B4-4FB7-BB31-D5453DD59D16}" srcId="{A5E7B114-6933-46B9-B469-F38FB13AF07A}" destId="{BE5A415C-097D-4ACE-AEFF-0C83F5E2F37C}" srcOrd="0" destOrd="0" parTransId="{72FD53EE-532C-4C99-B099-0626D485B99D}" sibTransId="{30B5B805-F1BF-4EA4-9789-A160EA35C74B}"/>
    <dgm:cxn modelId="{7A2F6E86-D075-4EDD-BE47-243068AD1405}" type="presOf" srcId="{A5E7B114-6933-46B9-B469-F38FB13AF07A}" destId="{8701FD61-D039-40D4-ADED-EBF913B2B403}" srcOrd="0" destOrd="0" presId="urn:microsoft.com/office/officeart/2005/8/layout/chevron2"/>
    <dgm:cxn modelId="{6C447B62-B255-4788-93F5-65390260FF9C}" type="presOf" srcId="{F7110AA9-94E3-49EA-B57B-C77501A35318}" destId="{7404866E-4DA7-43C7-B63E-0D259FD4190B}" srcOrd="0" destOrd="0" presId="urn:microsoft.com/office/officeart/2005/8/layout/chevron2"/>
    <dgm:cxn modelId="{0FC17892-5B8B-4E2C-BE9C-DFD611CD1F65}" type="presOf" srcId="{F924D1CE-BADB-4211-80C5-A6EF68AF6EF5}" destId="{D2D1E7BB-3F7E-486D-92BC-A87A2314C9BB}" srcOrd="0" destOrd="1" presId="urn:microsoft.com/office/officeart/2005/8/layout/chevron2"/>
    <dgm:cxn modelId="{ED05FD83-644C-4C07-87A3-80B034BACD85}" srcId="{A3D82D8C-8D11-4B44-9095-2A518EA9A3BC}" destId="{5F8184F2-AE4F-4635-8B93-1ABE164BD6C7}" srcOrd="0" destOrd="0" parTransId="{EBFE18D2-72C6-4463-A293-D833069711E5}" sibTransId="{3F070A79-28ED-4F72-9DE5-D1A42E1C6D2C}"/>
    <dgm:cxn modelId="{1E3875C8-CF64-473B-9196-FCD62C68B512}" srcId="{A5E7B114-6933-46B9-B469-F38FB13AF07A}" destId="{1C5095F5-80DD-48F8-93C0-6F43FD7752AE}" srcOrd="1" destOrd="0" parTransId="{66A87BFF-0FB4-4089-8680-CBD7D0D17C68}" sibTransId="{58BE55C8-927A-4ED9-A91D-BFBB8174CC2E}"/>
    <dgm:cxn modelId="{B36FCA4E-CBA5-4B60-BB4C-03676BC29785}" type="presOf" srcId="{1C5095F5-80DD-48F8-93C0-6F43FD7752AE}" destId="{C1FEC574-B91D-4040-91F9-8D348DC2C142}" srcOrd="0" destOrd="0" presId="urn:microsoft.com/office/officeart/2005/8/layout/chevron2"/>
    <dgm:cxn modelId="{1892B71B-49AC-40C9-9349-FC8DE6E3EE9A}" srcId="{A5E7B114-6933-46B9-B469-F38FB13AF07A}" destId="{A3D82D8C-8D11-4B44-9095-2A518EA9A3BC}" srcOrd="2" destOrd="0" parTransId="{B8CA14C4-928E-4F50-9523-81F7CADCCD9F}" sibTransId="{E0BCA739-B048-4966-8790-AF7DDEECD8A0}"/>
    <dgm:cxn modelId="{EB91BF22-BF3E-4553-AC22-41692E7E8E4E}" srcId="{E1376A59-861B-44B7-B614-39B540C05762}" destId="{F7110AA9-94E3-49EA-B57B-C77501A35318}" srcOrd="0" destOrd="0" parTransId="{64C4EF72-8BF4-4DD9-ACDF-E837C13192C3}" sibTransId="{FE499361-C9ED-461E-9A4F-65B8BAAA94A7}"/>
    <dgm:cxn modelId="{1A69F455-59FA-4894-B65B-DDF102734BD5}" srcId="{BE5A415C-097D-4ACE-AEFF-0C83F5E2F37C}" destId="{F924D1CE-BADB-4211-80C5-A6EF68AF6EF5}" srcOrd="1" destOrd="0" parTransId="{F4E98310-0FA2-48E0-A1EA-9C9B6CDF4437}" sibTransId="{A103DEE4-62D8-431F-953B-7E73399A6698}"/>
    <dgm:cxn modelId="{96425F82-B49D-4A51-AD30-422C27B4AE59}" type="presOf" srcId="{A3D82D8C-8D11-4B44-9095-2A518EA9A3BC}" destId="{C8AF19AE-BCE2-4259-95FE-7CA08E658439}" srcOrd="0" destOrd="0" presId="urn:microsoft.com/office/officeart/2005/8/layout/chevron2"/>
    <dgm:cxn modelId="{9AE61C51-CFD6-4FA8-A1F3-6E31B6B45907}" type="presOf" srcId="{E1376A59-861B-44B7-B614-39B540C05762}" destId="{F0D53C80-7226-4B62-A8B5-9107B3BB7A55}" srcOrd="0" destOrd="0" presId="urn:microsoft.com/office/officeart/2005/8/layout/chevron2"/>
    <dgm:cxn modelId="{B53633D2-C16B-4835-8529-BFF6E8C20C5E}" type="presOf" srcId="{5F8184F2-AE4F-4635-8B93-1ABE164BD6C7}" destId="{9F47D573-418C-41EC-9363-A968F6FA204F}" srcOrd="0" destOrd="0" presId="urn:microsoft.com/office/officeart/2005/8/layout/chevron2"/>
    <dgm:cxn modelId="{537E518E-5413-4789-82A2-3B1C0B8F43A8}" srcId="{A5E7B114-6933-46B9-B469-F38FB13AF07A}" destId="{E1376A59-861B-44B7-B614-39B540C05762}" srcOrd="3" destOrd="0" parTransId="{941DAA26-2FC7-405B-8EAA-D315A5DE51B2}" sibTransId="{641BF1A0-D49B-46FA-934C-50DE7D3C62F3}"/>
    <dgm:cxn modelId="{B74D803F-552E-49DA-B2E1-B0D5CCDB96C7}" srcId="{BE5A415C-097D-4ACE-AEFF-0C83F5E2F37C}" destId="{3E8F1C77-4007-405B-A3DC-4452D115DFCE}" srcOrd="0" destOrd="0" parTransId="{A91AE213-122D-4FB1-8719-5A4746912786}" sibTransId="{83A540D4-5849-4438-8D40-E818D494F6C0}"/>
    <dgm:cxn modelId="{B0DD3139-CF94-4208-BE38-AD02F119137F}" type="presParOf" srcId="{8701FD61-D039-40D4-ADED-EBF913B2B403}" destId="{BE3E6DF3-3F73-430E-BCB6-1DABFB463C20}" srcOrd="0" destOrd="0" presId="urn:microsoft.com/office/officeart/2005/8/layout/chevron2"/>
    <dgm:cxn modelId="{F7603D9B-C479-4D31-9A0F-2F8DD5050D05}" type="presParOf" srcId="{BE3E6DF3-3F73-430E-BCB6-1DABFB463C20}" destId="{562FFE51-744B-4D62-992D-607943860F20}" srcOrd="0" destOrd="0" presId="urn:microsoft.com/office/officeart/2005/8/layout/chevron2"/>
    <dgm:cxn modelId="{386257C8-3513-4117-BC89-A66C48F02ABC}" type="presParOf" srcId="{BE3E6DF3-3F73-430E-BCB6-1DABFB463C20}" destId="{D2D1E7BB-3F7E-486D-92BC-A87A2314C9BB}" srcOrd="1" destOrd="0" presId="urn:microsoft.com/office/officeart/2005/8/layout/chevron2"/>
    <dgm:cxn modelId="{209F787E-D4E8-4121-90F3-A6E81103C3B9}" type="presParOf" srcId="{8701FD61-D039-40D4-ADED-EBF913B2B403}" destId="{B0B6F045-06E8-408A-A0E7-7AFD49F77389}" srcOrd="1" destOrd="0" presId="urn:microsoft.com/office/officeart/2005/8/layout/chevron2"/>
    <dgm:cxn modelId="{A4408B1C-5095-42F9-A95C-7B64FBE50760}" type="presParOf" srcId="{8701FD61-D039-40D4-ADED-EBF913B2B403}" destId="{36C36E5E-4061-4CDA-AF04-0CAB553690D3}" srcOrd="2" destOrd="0" presId="urn:microsoft.com/office/officeart/2005/8/layout/chevron2"/>
    <dgm:cxn modelId="{F30E5EDA-D80A-41CE-9602-34494BD46E4D}" type="presParOf" srcId="{36C36E5E-4061-4CDA-AF04-0CAB553690D3}" destId="{C1FEC574-B91D-4040-91F9-8D348DC2C142}" srcOrd="0" destOrd="0" presId="urn:microsoft.com/office/officeart/2005/8/layout/chevron2"/>
    <dgm:cxn modelId="{4683358D-A617-416A-AE7A-58B81C250608}" type="presParOf" srcId="{36C36E5E-4061-4CDA-AF04-0CAB553690D3}" destId="{356E0B96-9AFC-4A00-8F3C-9E6D521ECF6A}" srcOrd="1" destOrd="0" presId="urn:microsoft.com/office/officeart/2005/8/layout/chevron2"/>
    <dgm:cxn modelId="{5E367AFA-44DF-4D89-86A3-5A5FA8CFE563}" type="presParOf" srcId="{8701FD61-D039-40D4-ADED-EBF913B2B403}" destId="{B380733E-5F92-4446-9C1B-BC220B3ED930}" srcOrd="3" destOrd="0" presId="urn:microsoft.com/office/officeart/2005/8/layout/chevron2"/>
    <dgm:cxn modelId="{530CBCE1-08D6-4523-8CEE-56EB31EBDC19}" type="presParOf" srcId="{8701FD61-D039-40D4-ADED-EBF913B2B403}" destId="{70AF421D-DDBE-456D-9406-DEB372E9E138}" srcOrd="4" destOrd="0" presId="urn:microsoft.com/office/officeart/2005/8/layout/chevron2"/>
    <dgm:cxn modelId="{334908A8-3145-4EC1-8372-3F62F3951F28}" type="presParOf" srcId="{70AF421D-DDBE-456D-9406-DEB372E9E138}" destId="{C8AF19AE-BCE2-4259-95FE-7CA08E658439}" srcOrd="0" destOrd="0" presId="urn:microsoft.com/office/officeart/2005/8/layout/chevron2"/>
    <dgm:cxn modelId="{873DC3C8-C7EB-44CE-BA2C-0AA322401ADD}" type="presParOf" srcId="{70AF421D-DDBE-456D-9406-DEB372E9E138}" destId="{9F47D573-418C-41EC-9363-A968F6FA204F}" srcOrd="1" destOrd="0" presId="urn:microsoft.com/office/officeart/2005/8/layout/chevron2"/>
    <dgm:cxn modelId="{F26EE1CD-05F3-46F9-96E9-7998297058FE}" type="presParOf" srcId="{8701FD61-D039-40D4-ADED-EBF913B2B403}" destId="{B39246AE-35BA-4739-B0C9-5BB7E52C2C9D}" srcOrd="5" destOrd="0" presId="urn:microsoft.com/office/officeart/2005/8/layout/chevron2"/>
    <dgm:cxn modelId="{4762484D-08BC-4769-81DC-EA7BAB572635}" type="presParOf" srcId="{8701FD61-D039-40D4-ADED-EBF913B2B403}" destId="{372190C1-8C14-4B86-8735-3340307A2BD4}" srcOrd="6" destOrd="0" presId="urn:microsoft.com/office/officeart/2005/8/layout/chevron2"/>
    <dgm:cxn modelId="{AE3A98B6-32EE-4003-8F34-AA7B1CA6B0F1}" type="presParOf" srcId="{372190C1-8C14-4B86-8735-3340307A2BD4}" destId="{F0D53C80-7226-4B62-A8B5-9107B3BB7A55}" srcOrd="0" destOrd="0" presId="urn:microsoft.com/office/officeart/2005/8/layout/chevron2"/>
    <dgm:cxn modelId="{790299A2-D6CA-4AA8-87D8-43B433ED0D8C}" type="presParOf" srcId="{372190C1-8C14-4B86-8735-3340307A2BD4}" destId="{7404866E-4DA7-43C7-B63E-0D259FD4190B}"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FAB4A36-44C1-4DDB-B698-79171DF07C28}">
      <dsp:nvSpPr>
        <dsp:cNvPr id="0" name=""/>
        <dsp:cNvSpPr/>
      </dsp:nvSpPr>
      <dsp:spPr>
        <a:xfrm>
          <a:off x="4526" y="0"/>
          <a:ext cx="2715768" cy="2172462"/>
        </a:xfrm>
        <a:prstGeom prst="upArrow">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B9E4D9E-9400-49A2-A747-B301BD7580D5}">
      <dsp:nvSpPr>
        <dsp:cNvPr id="0" name=""/>
        <dsp:cNvSpPr/>
      </dsp:nvSpPr>
      <dsp:spPr>
        <a:xfrm>
          <a:off x="2801767" y="0"/>
          <a:ext cx="4608576" cy="2172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8488" tIns="0" rIns="348488" bIns="348488" numCol="1" spcCol="1270" anchor="ctr" anchorCtr="0">
          <a:noAutofit/>
        </a:bodyPr>
        <a:lstStyle/>
        <a:p>
          <a:pPr lvl="0" algn="l" defTabSz="2178050">
            <a:lnSpc>
              <a:spcPct val="90000"/>
            </a:lnSpc>
            <a:spcBef>
              <a:spcPct val="0"/>
            </a:spcBef>
            <a:spcAft>
              <a:spcPct val="35000"/>
            </a:spcAft>
          </a:pPr>
          <a:r>
            <a:rPr lang="en-US" sz="4900" kern="1200" dirty="0" smtClean="0"/>
            <a:t>Spiritual knowledge</a:t>
          </a:r>
          <a:endParaRPr lang="en-US" sz="4900" kern="1200" dirty="0"/>
        </a:p>
      </dsp:txBody>
      <dsp:txXfrm>
        <a:off x="2801767" y="0"/>
        <a:ext cx="4608576" cy="2172462"/>
      </dsp:txXfrm>
    </dsp:sp>
    <dsp:sp modelId="{BB3D7ECC-DDFE-42F1-83A1-4A3DC0C66491}">
      <dsp:nvSpPr>
        <dsp:cNvPr id="0" name=""/>
        <dsp:cNvSpPr/>
      </dsp:nvSpPr>
      <dsp:spPr>
        <a:xfrm>
          <a:off x="819256" y="2353500"/>
          <a:ext cx="2715768" cy="2172462"/>
        </a:xfrm>
        <a:prstGeom prst="downArrow">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17066EB-218A-4754-A94E-8C6C00D4F603}">
      <dsp:nvSpPr>
        <dsp:cNvPr id="0" name=""/>
        <dsp:cNvSpPr/>
      </dsp:nvSpPr>
      <dsp:spPr>
        <a:xfrm>
          <a:off x="3616497" y="2353500"/>
          <a:ext cx="4608576" cy="2172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8488" tIns="0" rIns="348488" bIns="348488" numCol="1" spcCol="1270" anchor="ctr" anchorCtr="0">
          <a:noAutofit/>
        </a:bodyPr>
        <a:lstStyle/>
        <a:p>
          <a:pPr lvl="0" algn="l" defTabSz="2178050">
            <a:lnSpc>
              <a:spcPct val="90000"/>
            </a:lnSpc>
            <a:spcBef>
              <a:spcPct val="0"/>
            </a:spcBef>
            <a:spcAft>
              <a:spcPct val="35000"/>
            </a:spcAft>
          </a:pPr>
          <a:r>
            <a:rPr lang="en-US" sz="4900" kern="1200" dirty="0" smtClean="0"/>
            <a:t>Destruction of sin, desires etc.</a:t>
          </a:r>
          <a:endParaRPr lang="en-US" sz="4900" kern="1200" dirty="0"/>
        </a:p>
      </dsp:txBody>
      <dsp:txXfrm>
        <a:off x="3616497" y="2353500"/>
        <a:ext cx="4608576" cy="217246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D5C84E9-9805-4AAF-A229-FBF9114A628E}">
      <dsp:nvSpPr>
        <dsp:cNvPr id="0" name=""/>
        <dsp:cNvSpPr/>
      </dsp:nvSpPr>
      <dsp:spPr>
        <a:xfrm>
          <a:off x="3817" y="1818550"/>
          <a:ext cx="2222152" cy="888861"/>
        </a:xfrm>
        <a:prstGeom prst="chevron">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kern="1200" dirty="0" err="1" smtClean="0"/>
            <a:t>Diska</a:t>
          </a:r>
          <a:endParaRPr lang="en-US" sz="2000" kern="1200" dirty="0"/>
        </a:p>
      </dsp:txBody>
      <dsp:txXfrm>
        <a:off x="3817" y="1818550"/>
        <a:ext cx="2222152" cy="888861"/>
      </dsp:txXfrm>
    </dsp:sp>
    <dsp:sp modelId="{5CD48FF0-FDD1-41BE-BAAA-F01E4C5604E6}">
      <dsp:nvSpPr>
        <dsp:cNvPr id="0" name=""/>
        <dsp:cNvSpPr/>
      </dsp:nvSpPr>
      <dsp:spPr>
        <a:xfrm>
          <a:off x="2003754" y="1818550"/>
          <a:ext cx="2222152" cy="888861"/>
        </a:xfrm>
        <a:prstGeom prst="chevron">
          <a:avLst/>
        </a:prstGeom>
        <a:gradFill rotWithShape="0">
          <a:gsLst>
            <a:gs pos="0">
              <a:schemeClr val="accent3">
                <a:hueOff val="3750088"/>
                <a:satOff val="-5627"/>
                <a:lumOff val="-915"/>
                <a:alphaOff val="0"/>
                <a:tint val="50000"/>
                <a:satMod val="300000"/>
              </a:schemeClr>
            </a:gs>
            <a:gs pos="35000">
              <a:schemeClr val="accent3">
                <a:hueOff val="3750088"/>
                <a:satOff val="-5627"/>
                <a:lumOff val="-915"/>
                <a:alphaOff val="0"/>
                <a:tint val="37000"/>
                <a:satMod val="300000"/>
              </a:schemeClr>
            </a:gs>
            <a:gs pos="100000">
              <a:schemeClr val="accent3">
                <a:hueOff val="3750088"/>
                <a:satOff val="-5627"/>
                <a:lumOff val="-91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kern="1200" dirty="0" smtClean="0"/>
            <a:t>Mantra</a:t>
          </a:r>
          <a:endParaRPr lang="en-US" sz="2000" kern="1200" dirty="0"/>
        </a:p>
      </dsp:txBody>
      <dsp:txXfrm>
        <a:off x="2003754" y="1818550"/>
        <a:ext cx="2222152" cy="888861"/>
      </dsp:txXfrm>
    </dsp:sp>
    <dsp:sp modelId="{2BC6BDFC-BD57-49E2-9686-3F0C9EE0B327}">
      <dsp:nvSpPr>
        <dsp:cNvPr id="0" name=""/>
        <dsp:cNvSpPr/>
      </dsp:nvSpPr>
      <dsp:spPr>
        <a:xfrm>
          <a:off x="3979508" y="1819235"/>
          <a:ext cx="2222152" cy="888861"/>
        </a:xfrm>
        <a:prstGeom prst="chevron">
          <a:avLst/>
        </a:prstGeom>
        <a:gradFill rotWithShape="0">
          <a:gsLst>
            <a:gs pos="0">
              <a:schemeClr val="accent3">
                <a:hueOff val="7500176"/>
                <a:satOff val="-11253"/>
                <a:lumOff val="-1830"/>
                <a:alphaOff val="0"/>
                <a:tint val="50000"/>
                <a:satMod val="300000"/>
              </a:schemeClr>
            </a:gs>
            <a:gs pos="35000">
              <a:schemeClr val="accent3">
                <a:hueOff val="7500176"/>
                <a:satOff val="-11253"/>
                <a:lumOff val="-1830"/>
                <a:alphaOff val="0"/>
                <a:tint val="37000"/>
                <a:satMod val="300000"/>
              </a:schemeClr>
            </a:gs>
            <a:gs pos="100000">
              <a:schemeClr val="accent3">
                <a:hueOff val="7500176"/>
                <a:satOff val="-11253"/>
                <a:lumOff val="-183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kern="1200" dirty="0" err="1" smtClean="0"/>
            <a:t>Divya</a:t>
          </a:r>
          <a:r>
            <a:rPr lang="en-US" sz="2000" kern="1200" dirty="0" smtClean="0"/>
            <a:t> </a:t>
          </a:r>
          <a:r>
            <a:rPr lang="en-US" sz="2000" kern="1200" dirty="0" err="1" smtClean="0"/>
            <a:t>Jnana</a:t>
          </a:r>
          <a:endParaRPr lang="en-US" sz="2000" kern="1200" dirty="0"/>
        </a:p>
      </dsp:txBody>
      <dsp:txXfrm>
        <a:off x="3979508" y="1819235"/>
        <a:ext cx="2222152" cy="888861"/>
      </dsp:txXfrm>
    </dsp:sp>
    <dsp:sp modelId="{109517C4-84C3-428E-B950-5757BFA2DEEA}">
      <dsp:nvSpPr>
        <dsp:cNvPr id="0" name=""/>
        <dsp:cNvSpPr/>
      </dsp:nvSpPr>
      <dsp:spPr>
        <a:xfrm>
          <a:off x="6003629" y="1818550"/>
          <a:ext cx="2222152" cy="888861"/>
        </a:xfrm>
        <a:prstGeom prst="chevron">
          <a:avLst/>
        </a:prstGeom>
        <a:gradFill rotWithShape="0">
          <a:gsLst>
            <a:gs pos="0">
              <a:schemeClr val="accent3">
                <a:hueOff val="11250264"/>
                <a:satOff val="-16880"/>
                <a:lumOff val="-2745"/>
                <a:alphaOff val="0"/>
                <a:tint val="50000"/>
                <a:satMod val="300000"/>
              </a:schemeClr>
            </a:gs>
            <a:gs pos="35000">
              <a:schemeClr val="accent3">
                <a:hueOff val="11250264"/>
                <a:satOff val="-16880"/>
                <a:lumOff val="-2745"/>
                <a:alphaOff val="0"/>
                <a:tint val="37000"/>
                <a:satMod val="300000"/>
              </a:schemeClr>
            </a:gs>
            <a:gs pos="100000">
              <a:schemeClr val="accent3">
                <a:hueOff val="11250264"/>
                <a:satOff val="-16880"/>
                <a:lumOff val="-274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kern="1200" dirty="0" smtClean="0"/>
            <a:t>Destruction of sin</a:t>
          </a:r>
          <a:endParaRPr lang="en-US" sz="2000" kern="1200" dirty="0"/>
        </a:p>
      </dsp:txBody>
      <dsp:txXfrm>
        <a:off x="6003629" y="1818550"/>
        <a:ext cx="2222152" cy="888861"/>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DFC2116-3911-49E4-ADAB-A02027D1EF13}">
      <dsp:nvSpPr>
        <dsp:cNvPr id="0" name=""/>
        <dsp:cNvSpPr/>
      </dsp:nvSpPr>
      <dsp:spPr>
        <a:xfrm>
          <a:off x="279033" y="45805"/>
          <a:ext cx="3584527" cy="896131"/>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PANCARATRA</a:t>
          </a:r>
        </a:p>
        <a:p>
          <a:pPr lvl="0" algn="ctr" defTabSz="1022350">
            <a:lnSpc>
              <a:spcPct val="90000"/>
            </a:lnSpc>
            <a:spcBef>
              <a:spcPct val="0"/>
            </a:spcBef>
            <a:spcAft>
              <a:spcPct val="35000"/>
            </a:spcAft>
          </a:pPr>
          <a:r>
            <a:rPr lang="en-US" sz="2300" kern="1200" dirty="0" smtClean="0"/>
            <a:t>MARGA</a:t>
          </a:r>
          <a:endParaRPr lang="en-MY" sz="2300" kern="1200" dirty="0"/>
        </a:p>
      </dsp:txBody>
      <dsp:txXfrm>
        <a:off x="279033" y="45805"/>
        <a:ext cx="3584527" cy="896131"/>
      </dsp:txXfrm>
    </dsp:sp>
    <dsp:sp modelId="{0FF19B58-0C39-46CB-81D2-D32163157605}">
      <dsp:nvSpPr>
        <dsp:cNvPr id="0" name=""/>
        <dsp:cNvSpPr/>
      </dsp:nvSpPr>
      <dsp:spPr>
        <a:xfrm rot="5400000">
          <a:off x="2004011" y="978154"/>
          <a:ext cx="120193" cy="156823"/>
        </a:xfrm>
        <a:prstGeom prst="rightArrow">
          <a:avLst>
            <a:gd name="adj1" fmla="val 66700"/>
            <a:gd name="adj2" fmla="val 5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43BA8606-4AA9-469D-8FD0-B6A0E40AC8C6}">
      <dsp:nvSpPr>
        <dsp:cNvPr id="0" name=""/>
        <dsp:cNvSpPr/>
      </dsp:nvSpPr>
      <dsp:spPr>
        <a:xfrm>
          <a:off x="279033" y="1182325"/>
          <a:ext cx="3584527" cy="896131"/>
        </a:xfrm>
        <a:prstGeom prst="roundRect">
          <a:avLst>
            <a:gd name="adj" fmla="val 10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500" kern="1200" dirty="0" smtClean="0"/>
            <a:t>DIKSA</a:t>
          </a:r>
          <a:endParaRPr lang="en-MY" sz="2500" kern="1200" dirty="0" smtClean="0"/>
        </a:p>
        <a:p>
          <a:pPr marL="0" marR="0" lvl="0" indent="0" algn="ctr" defTabSz="914400" eaLnBrk="1" fontAlgn="auto" latinLnBrk="0" hangingPunct="1">
            <a:lnSpc>
              <a:spcPct val="100000"/>
            </a:lnSpc>
            <a:spcBef>
              <a:spcPct val="0"/>
            </a:spcBef>
            <a:spcAft>
              <a:spcPts val="0"/>
            </a:spcAft>
            <a:buClrTx/>
            <a:buSzTx/>
            <a:buFontTx/>
            <a:buNone/>
            <a:tabLst/>
            <a:defRPr/>
          </a:pPr>
          <a:endParaRPr lang="en-MY" sz="2500" kern="1200" dirty="0" smtClean="0"/>
        </a:p>
      </dsp:txBody>
      <dsp:txXfrm>
        <a:off x="279033" y="1182325"/>
        <a:ext cx="3584527" cy="896131"/>
      </dsp:txXfrm>
    </dsp:sp>
    <dsp:sp modelId="{ABB7DDFE-E931-4D2F-8900-41055AAB86D6}">
      <dsp:nvSpPr>
        <dsp:cNvPr id="0" name=""/>
        <dsp:cNvSpPr/>
      </dsp:nvSpPr>
      <dsp:spPr>
        <a:xfrm rot="5399104">
          <a:off x="1979195" y="2170719"/>
          <a:ext cx="184524" cy="156823"/>
        </a:xfrm>
        <a:prstGeom prst="rightArrow">
          <a:avLst>
            <a:gd name="adj1" fmla="val 66700"/>
            <a:gd name="adj2" fmla="val 50000"/>
          </a:avLst>
        </a:prstGeom>
        <a:solidFill>
          <a:schemeClr val="accent2">
            <a:hueOff val="936304"/>
            <a:satOff val="-1168"/>
            <a:lumOff val="275"/>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D38C4ED-AD41-4F9E-BCCF-643CB696C2A9}">
      <dsp:nvSpPr>
        <dsp:cNvPr id="0" name=""/>
        <dsp:cNvSpPr/>
      </dsp:nvSpPr>
      <dsp:spPr>
        <a:xfrm>
          <a:off x="279355" y="2419804"/>
          <a:ext cx="3584527" cy="896131"/>
        </a:xfrm>
        <a:prstGeom prst="roundRect">
          <a:avLst>
            <a:gd name="adj" fmla="val 10000"/>
          </a:avLst>
        </a:prstGeom>
        <a:solidFill>
          <a:schemeClr val="accent2">
            <a:tint val="40000"/>
            <a:alpha val="90000"/>
            <a:hueOff val="1005164"/>
            <a:satOff val="-876"/>
            <a:lumOff val="-1"/>
            <a:alphaOff val="0"/>
          </a:schemeClr>
        </a:solidFill>
        <a:ln w="9525" cap="flat" cmpd="sng" algn="ctr">
          <a:solidFill>
            <a:schemeClr val="accent2">
              <a:tint val="40000"/>
              <a:alpha val="90000"/>
              <a:hueOff val="1005164"/>
              <a:satOff val="-876"/>
              <a:lumOff val="-1"/>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500" kern="1200" dirty="0" smtClean="0"/>
            <a:t>MANTRA</a:t>
          </a:r>
          <a:endParaRPr lang="en-MY" sz="2500" kern="1200" dirty="0" smtClean="0"/>
        </a:p>
        <a:p>
          <a:pPr lvl="0" algn="ctr" defTabSz="2266950">
            <a:lnSpc>
              <a:spcPct val="90000"/>
            </a:lnSpc>
            <a:spcBef>
              <a:spcPct val="0"/>
            </a:spcBef>
            <a:spcAft>
              <a:spcPct val="35000"/>
            </a:spcAft>
          </a:pPr>
          <a:endParaRPr lang="en-MY" sz="2500" kern="1200" dirty="0"/>
        </a:p>
      </dsp:txBody>
      <dsp:txXfrm>
        <a:off x="279355" y="2419804"/>
        <a:ext cx="3584527" cy="896131"/>
      </dsp:txXfrm>
    </dsp:sp>
    <dsp:sp modelId="{61F7B686-D2DC-416A-B569-16A7DEB998C0}">
      <dsp:nvSpPr>
        <dsp:cNvPr id="0" name=""/>
        <dsp:cNvSpPr/>
      </dsp:nvSpPr>
      <dsp:spPr>
        <a:xfrm rot="5400000">
          <a:off x="1993207" y="3394347"/>
          <a:ext cx="156823" cy="156823"/>
        </a:xfrm>
        <a:prstGeom prst="rightArrow">
          <a:avLst>
            <a:gd name="adj1" fmla="val 66700"/>
            <a:gd name="adj2" fmla="val 50000"/>
          </a:avLst>
        </a:prstGeom>
        <a:solidFill>
          <a:schemeClr val="accent2">
            <a:hueOff val="1872608"/>
            <a:satOff val="-2336"/>
            <a:lumOff val="549"/>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BD306CC3-4952-4AD4-BDE6-D7B2A434D61F}">
      <dsp:nvSpPr>
        <dsp:cNvPr id="0" name=""/>
        <dsp:cNvSpPr/>
      </dsp:nvSpPr>
      <dsp:spPr>
        <a:xfrm>
          <a:off x="279355" y="3629582"/>
          <a:ext cx="3584527" cy="896131"/>
        </a:xfrm>
        <a:prstGeom prst="roundRect">
          <a:avLst>
            <a:gd name="adj" fmla="val 10000"/>
          </a:avLst>
        </a:prstGeom>
        <a:solidFill>
          <a:schemeClr val="accent2">
            <a:tint val="40000"/>
            <a:alpha val="90000"/>
            <a:hueOff val="2010328"/>
            <a:satOff val="-1751"/>
            <a:lumOff val="-2"/>
            <a:alphaOff val="0"/>
          </a:schemeClr>
        </a:solidFill>
        <a:ln w="9525" cap="flat" cmpd="sng" algn="ctr">
          <a:solidFill>
            <a:schemeClr val="accent2">
              <a:tint val="40000"/>
              <a:alpha val="90000"/>
              <a:hueOff val="2010328"/>
              <a:satOff val="-1751"/>
              <a:lumOff val="-2"/>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kern="1200" dirty="0" smtClean="0"/>
            <a:t>ARCANA</a:t>
          </a:r>
          <a:endParaRPr lang="en-MY" sz="2500" kern="1200" dirty="0"/>
        </a:p>
      </dsp:txBody>
      <dsp:txXfrm>
        <a:off x="279355" y="3629582"/>
        <a:ext cx="3584527" cy="896131"/>
      </dsp:txXfrm>
    </dsp:sp>
    <dsp:sp modelId="{5B049229-4BD5-41CA-9C86-BCEC61A90E07}">
      <dsp:nvSpPr>
        <dsp:cNvPr id="0" name=""/>
        <dsp:cNvSpPr/>
      </dsp:nvSpPr>
      <dsp:spPr>
        <a:xfrm>
          <a:off x="4495799" y="76201"/>
          <a:ext cx="3584527" cy="896131"/>
        </a:xfrm>
        <a:prstGeom prst="roundRect">
          <a:avLst>
            <a:gd name="adj" fmla="val 1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BHAGAVATA </a:t>
          </a:r>
        </a:p>
        <a:p>
          <a:pPr lvl="0" algn="ctr" defTabSz="1022350">
            <a:lnSpc>
              <a:spcPct val="90000"/>
            </a:lnSpc>
            <a:spcBef>
              <a:spcPct val="0"/>
            </a:spcBef>
            <a:spcAft>
              <a:spcPct val="35000"/>
            </a:spcAft>
          </a:pPr>
          <a:r>
            <a:rPr lang="en-US" sz="2300" kern="1200" dirty="0" smtClean="0"/>
            <a:t>MARGA</a:t>
          </a:r>
          <a:endParaRPr lang="en-MY" sz="2300" kern="1200" dirty="0"/>
        </a:p>
      </dsp:txBody>
      <dsp:txXfrm>
        <a:off x="4495799" y="76201"/>
        <a:ext cx="3584527" cy="896131"/>
      </dsp:txXfrm>
    </dsp:sp>
    <dsp:sp modelId="{60D99D3E-627D-4D2F-A315-920E149CFACE}">
      <dsp:nvSpPr>
        <dsp:cNvPr id="0" name=""/>
        <dsp:cNvSpPr/>
      </dsp:nvSpPr>
      <dsp:spPr>
        <a:xfrm rot="5792692">
          <a:off x="6163208" y="1012768"/>
          <a:ext cx="119626" cy="156823"/>
        </a:xfrm>
        <a:prstGeom prst="rightArrow">
          <a:avLst>
            <a:gd name="adj1" fmla="val 66700"/>
            <a:gd name="adj2" fmla="val 50000"/>
          </a:avLst>
        </a:prstGeom>
        <a:solidFill>
          <a:schemeClr val="accent2">
            <a:hueOff val="2808911"/>
            <a:satOff val="-3503"/>
            <a:lumOff val="824"/>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B349B8FC-8121-40DA-97F0-8D93580CFB13}">
      <dsp:nvSpPr>
        <dsp:cNvPr id="0" name=""/>
        <dsp:cNvSpPr/>
      </dsp:nvSpPr>
      <dsp:spPr>
        <a:xfrm>
          <a:off x="4365716" y="1210026"/>
          <a:ext cx="3584527" cy="896131"/>
        </a:xfrm>
        <a:prstGeom prst="roundRect">
          <a:avLst>
            <a:gd name="adj" fmla="val 10000"/>
          </a:avLst>
        </a:prstGeom>
        <a:solidFill>
          <a:schemeClr val="accent2">
            <a:tint val="40000"/>
            <a:alpha val="90000"/>
            <a:hueOff val="3015493"/>
            <a:satOff val="-2627"/>
            <a:lumOff val="-4"/>
            <a:alphaOff val="0"/>
          </a:schemeClr>
        </a:solidFill>
        <a:ln w="9525" cap="flat" cmpd="sng" algn="ctr">
          <a:solidFill>
            <a:schemeClr val="accent2">
              <a:tint val="40000"/>
              <a:alpha val="90000"/>
              <a:hueOff val="3015493"/>
              <a:satOff val="-2627"/>
              <a:lumOff val="-4"/>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kern="1200" dirty="0" smtClean="0"/>
            <a:t>SIKSA</a:t>
          </a:r>
          <a:endParaRPr lang="en-MY" sz="2500" kern="1200" dirty="0"/>
        </a:p>
      </dsp:txBody>
      <dsp:txXfrm>
        <a:off x="4365716" y="1210026"/>
        <a:ext cx="3584527" cy="896131"/>
      </dsp:txXfrm>
    </dsp:sp>
    <dsp:sp modelId="{44DD6913-4E15-49C2-9701-73299C43B216}">
      <dsp:nvSpPr>
        <dsp:cNvPr id="0" name=""/>
        <dsp:cNvSpPr/>
      </dsp:nvSpPr>
      <dsp:spPr>
        <a:xfrm rot="5462974">
          <a:off x="6063789" y="2189157"/>
          <a:ext cx="166051" cy="156823"/>
        </a:xfrm>
        <a:prstGeom prst="rightArrow">
          <a:avLst>
            <a:gd name="adj1" fmla="val 66700"/>
            <a:gd name="adj2" fmla="val 50000"/>
          </a:avLst>
        </a:prstGeom>
        <a:solidFill>
          <a:schemeClr val="accent2">
            <a:hueOff val="3745215"/>
            <a:satOff val="-4671"/>
            <a:lumOff val="1098"/>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03A70DF9-720C-4ABC-835B-506EE5EAE668}">
      <dsp:nvSpPr>
        <dsp:cNvPr id="0" name=""/>
        <dsp:cNvSpPr/>
      </dsp:nvSpPr>
      <dsp:spPr>
        <a:xfrm>
          <a:off x="4343385" y="2428978"/>
          <a:ext cx="3584527" cy="896131"/>
        </a:xfrm>
        <a:prstGeom prst="roundRect">
          <a:avLst>
            <a:gd name="adj" fmla="val 10000"/>
          </a:avLst>
        </a:prstGeom>
        <a:solidFill>
          <a:schemeClr val="accent2">
            <a:tint val="40000"/>
            <a:alpha val="90000"/>
            <a:hueOff val="4020657"/>
            <a:satOff val="-3502"/>
            <a:lumOff val="-5"/>
            <a:alphaOff val="0"/>
          </a:schemeClr>
        </a:solidFill>
        <a:ln w="9525" cap="flat" cmpd="sng" algn="ctr">
          <a:solidFill>
            <a:schemeClr val="accent2">
              <a:tint val="40000"/>
              <a:alpha val="90000"/>
              <a:hueOff val="4020657"/>
              <a:satOff val="-3502"/>
              <a:lumOff val="-5"/>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kern="1200" dirty="0" smtClean="0"/>
            <a:t>NAMA</a:t>
          </a:r>
          <a:endParaRPr lang="en-MY" sz="2500" kern="1200" dirty="0"/>
        </a:p>
      </dsp:txBody>
      <dsp:txXfrm>
        <a:off x="4343385" y="2428978"/>
        <a:ext cx="3584527" cy="896131"/>
      </dsp:txXfrm>
    </dsp:sp>
    <dsp:sp modelId="{8867098B-BB3E-40CE-9DFD-702E12BA5A55}">
      <dsp:nvSpPr>
        <dsp:cNvPr id="0" name=""/>
        <dsp:cNvSpPr/>
      </dsp:nvSpPr>
      <dsp:spPr>
        <a:xfrm rot="5336064">
          <a:off x="6072963" y="3398935"/>
          <a:ext cx="147701" cy="156823"/>
        </a:xfrm>
        <a:prstGeom prst="rightArrow">
          <a:avLst>
            <a:gd name="adj1" fmla="val 66700"/>
            <a:gd name="adj2" fmla="val 50000"/>
          </a:avLst>
        </a:prstGeom>
        <a:solidFill>
          <a:schemeClr val="accent2">
            <a:hueOff val="4681519"/>
            <a:satOff val="-5839"/>
            <a:lumOff val="1373"/>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4EE40204-E6A2-4898-83E6-9ADC168ED008}">
      <dsp:nvSpPr>
        <dsp:cNvPr id="0" name=""/>
        <dsp:cNvSpPr/>
      </dsp:nvSpPr>
      <dsp:spPr>
        <a:xfrm>
          <a:off x="4365716" y="3629582"/>
          <a:ext cx="3584527" cy="896131"/>
        </a:xfrm>
        <a:prstGeom prst="roundRect">
          <a:avLst>
            <a:gd name="adj" fmla="val 10000"/>
          </a:avLst>
        </a:prstGeom>
        <a:solidFill>
          <a:schemeClr val="accent2">
            <a:tint val="40000"/>
            <a:alpha val="90000"/>
            <a:hueOff val="5025821"/>
            <a:satOff val="-4378"/>
            <a:lumOff val="-6"/>
            <a:alphaOff val="0"/>
          </a:schemeClr>
        </a:solidFill>
        <a:ln w="9525" cap="flat" cmpd="sng" algn="ctr">
          <a:solidFill>
            <a:schemeClr val="accent2">
              <a:tint val="40000"/>
              <a:alpha val="90000"/>
              <a:hueOff val="5025821"/>
              <a:satOff val="-4378"/>
              <a:lumOff val="-6"/>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kern="1200" dirty="0" smtClean="0"/>
            <a:t>KIRTANA</a:t>
          </a:r>
          <a:endParaRPr lang="en-MY" sz="2500" kern="1200" dirty="0"/>
        </a:p>
      </dsp:txBody>
      <dsp:txXfrm>
        <a:off x="4365716" y="3629582"/>
        <a:ext cx="3584527" cy="896131"/>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CC04E30-05C7-4862-BE66-6905C471D884}">
      <dsp:nvSpPr>
        <dsp:cNvPr id="0" name=""/>
        <dsp:cNvSpPr/>
      </dsp:nvSpPr>
      <dsp:spPr>
        <a:xfrm>
          <a:off x="2990546" y="2391625"/>
          <a:ext cx="2371315" cy="2117243"/>
        </a:xfrm>
        <a:prstGeom prst="ellipse">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US" sz="2600" kern="1200" dirty="0" err="1" smtClean="0"/>
            <a:t>Madhyama</a:t>
          </a:r>
          <a:endParaRPr lang="en-US" sz="2600" kern="1200" dirty="0"/>
        </a:p>
      </dsp:txBody>
      <dsp:txXfrm>
        <a:off x="2990546" y="2391625"/>
        <a:ext cx="2371315" cy="2117243"/>
      </dsp:txXfrm>
    </dsp:sp>
    <dsp:sp modelId="{4CA5A8E8-3EFD-4659-81A0-220D9328CA2C}">
      <dsp:nvSpPr>
        <dsp:cNvPr id="0" name=""/>
        <dsp:cNvSpPr/>
      </dsp:nvSpPr>
      <dsp:spPr>
        <a:xfrm rot="16281661">
          <a:off x="3936236" y="1799413"/>
          <a:ext cx="543819" cy="612784"/>
        </a:xfrm>
        <a:prstGeom prst="rightArrow">
          <a:avLst>
            <a:gd name="adj1" fmla="val 60000"/>
            <a:gd name="adj2" fmla="val 5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16281661">
        <a:off x="3936236" y="1799413"/>
        <a:ext cx="543819" cy="612784"/>
      </dsp:txXfrm>
    </dsp:sp>
    <dsp:sp modelId="{3667DEAD-17D5-4384-8C90-C8D664393D42}">
      <dsp:nvSpPr>
        <dsp:cNvPr id="0" name=""/>
        <dsp:cNvSpPr/>
      </dsp:nvSpPr>
      <dsp:spPr>
        <a:xfrm>
          <a:off x="3335612" y="0"/>
          <a:ext cx="1802308" cy="1802308"/>
        </a:xfrm>
        <a:prstGeom prst="ellipse">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err="1" smtClean="0"/>
            <a:t>Uttama</a:t>
          </a:r>
          <a:endParaRPr lang="en-US" sz="2100" kern="1200" dirty="0"/>
        </a:p>
      </dsp:txBody>
      <dsp:txXfrm>
        <a:off x="3335612" y="0"/>
        <a:ext cx="1802308" cy="1802308"/>
      </dsp:txXfrm>
    </dsp:sp>
    <dsp:sp modelId="{6F234A34-E8CE-489F-B842-E571D3CCE374}">
      <dsp:nvSpPr>
        <dsp:cNvPr id="0" name=""/>
        <dsp:cNvSpPr/>
      </dsp:nvSpPr>
      <dsp:spPr>
        <a:xfrm rot="2133">
          <a:off x="5646967" y="3144980"/>
          <a:ext cx="686847" cy="612784"/>
        </a:xfrm>
        <a:prstGeom prst="rightArrow">
          <a:avLst>
            <a:gd name="adj1" fmla="val 60000"/>
            <a:gd name="adj2" fmla="val 50000"/>
          </a:avLst>
        </a:prstGeom>
        <a:gradFill rotWithShape="0">
          <a:gsLst>
            <a:gs pos="0">
              <a:schemeClr val="accent5">
                <a:hueOff val="-3311292"/>
                <a:satOff val="13270"/>
                <a:lumOff val="2876"/>
                <a:alphaOff val="0"/>
                <a:tint val="50000"/>
                <a:satMod val="300000"/>
              </a:schemeClr>
            </a:gs>
            <a:gs pos="35000">
              <a:schemeClr val="accent5">
                <a:hueOff val="-3311292"/>
                <a:satOff val="13270"/>
                <a:lumOff val="2876"/>
                <a:alphaOff val="0"/>
                <a:tint val="37000"/>
                <a:satMod val="300000"/>
              </a:schemeClr>
            </a:gs>
            <a:gs pos="100000">
              <a:schemeClr val="accent5">
                <a:hueOff val="-3311292"/>
                <a:satOff val="13270"/>
                <a:lumOff val="2876"/>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2133">
        <a:off x="5646967" y="3144980"/>
        <a:ext cx="686847" cy="612784"/>
      </dsp:txXfrm>
    </dsp:sp>
    <dsp:sp modelId="{A5395E8C-235F-4B8E-82F2-87072B61C06C}">
      <dsp:nvSpPr>
        <dsp:cNvPr id="0" name=""/>
        <dsp:cNvSpPr/>
      </dsp:nvSpPr>
      <dsp:spPr>
        <a:xfrm>
          <a:off x="6657798" y="2551191"/>
          <a:ext cx="1802308" cy="1802308"/>
        </a:xfrm>
        <a:prstGeom prst="ellipse">
          <a:avLst/>
        </a:prstGeom>
        <a:gradFill rotWithShape="0">
          <a:gsLst>
            <a:gs pos="0">
              <a:schemeClr val="accent5">
                <a:hueOff val="-3311292"/>
                <a:satOff val="13270"/>
                <a:lumOff val="2876"/>
                <a:alphaOff val="0"/>
                <a:tint val="50000"/>
                <a:satMod val="300000"/>
              </a:schemeClr>
            </a:gs>
            <a:gs pos="35000">
              <a:schemeClr val="accent5">
                <a:hueOff val="-3311292"/>
                <a:satOff val="13270"/>
                <a:lumOff val="2876"/>
                <a:alphaOff val="0"/>
                <a:tint val="37000"/>
                <a:satMod val="300000"/>
              </a:schemeClr>
            </a:gs>
            <a:gs pos="100000">
              <a:schemeClr val="accent5">
                <a:hueOff val="-3311292"/>
                <a:satOff val="13270"/>
                <a:lumOff val="287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err="1" smtClean="0"/>
            <a:t>Madhyama</a:t>
          </a:r>
          <a:endParaRPr lang="en-US" sz="2100" kern="1200" dirty="0"/>
        </a:p>
      </dsp:txBody>
      <dsp:txXfrm>
        <a:off x="6657798" y="2551191"/>
        <a:ext cx="1802308" cy="1802308"/>
      </dsp:txXfrm>
    </dsp:sp>
    <dsp:sp modelId="{53696655-F6B2-479D-BEBA-649E879F2771}">
      <dsp:nvSpPr>
        <dsp:cNvPr id="0" name=""/>
        <dsp:cNvSpPr/>
      </dsp:nvSpPr>
      <dsp:spPr>
        <a:xfrm rot="5450125">
          <a:off x="3901165" y="4467661"/>
          <a:ext cx="511470" cy="612784"/>
        </a:xfrm>
        <a:prstGeom prst="rightArrow">
          <a:avLst>
            <a:gd name="adj1" fmla="val 60000"/>
            <a:gd name="adj2" fmla="val 50000"/>
          </a:avLst>
        </a:prstGeom>
        <a:gradFill rotWithShape="0">
          <a:gsLst>
            <a:gs pos="0">
              <a:schemeClr val="accent5">
                <a:hueOff val="-6622584"/>
                <a:satOff val="26541"/>
                <a:lumOff val="5752"/>
                <a:alphaOff val="0"/>
                <a:tint val="50000"/>
                <a:satMod val="300000"/>
              </a:schemeClr>
            </a:gs>
            <a:gs pos="35000">
              <a:schemeClr val="accent5">
                <a:hueOff val="-6622584"/>
                <a:satOff val="26541"/>
                <a:lumOff val="5752"/>
                <a:alphaOff val="0"/>
                <a:tint val="37000"/>
                <a:satMod val="300000"/>
              </a:schemeClr>
            </a:gs>
            <a:gs pos="100000">
              <a:schemeClr val="accent5">
                <a:hueOff val="-6622584"/>
                <a:satOff val="26541"/>
                <a:lumOff val="5752"/>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5450125">
        <a:off x="3901165" y="4467661"/>
        <a:ext cx="511470" cy="612784"/>
      </dsp:txXfrm>
    </dsp:sp>
    <dsp:sp modelId="{188F44CF-9E49-42FD-BA15-B926D4680DCE}">
      <dsp:nvSpPr>
        <dsp:cNvPr id="0" name=""/>
        <dsp:cNvSpPr/>
      </dsp:nvSpPr>
      <dsp:spPr>
        <a:xfrm>
          <a:off x="3238499" y="5055640"/>
          <a:ext cx="1802308" cy="1802308"/>
        </a:xfrm>
        <a:prstGeom prst="ellipse">
          <a:avLst/>
        </a:prstGeom>
        <a:gradFill rotWithShape="0">
          <a:gsLst>
            <a:gs pos="0">
              <a:schemeClr val="accent5">
                <a:hueOff val="-6622584"/>
                <a:satOff val="26541"/>
                <a:lumOff val="5752"/>
                <a:alphaOff val="0"/>
                <a:tint val="50000"/>
                <a:satMod val="300000"/>
              </a:schemeClr>
            </a:gs>
            <a:gs pos="35000">
              <a:schemeClr val="accent5">
                <a:hueOff val="-6622584"/>
                <a:satOff val="26541"/>
                <a:lumOff val="5752"/>
                <a:alphaOff val="0"/>
                <a:tint val="37000"/>
                <a:satMod val="300000"/>
              </a:schemeClr>
            </a:gs>
            <a:gs pos="100000">
              <a:schemeClr val="accent5">
                <a:hueOff val="-6622584"/>
                <a:satOff val="26541"/>
                <a:lumOff val="5752"/>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err="1" smtClean="0"/>
            <a:t>Kanistha</a:t>
          </a:r>
          <a:endParaRPr lang="en-US" sz="2100" kern="1200" dirty="0"/>
        </a:p>
      </dsp:txBody>
      <dsp:txXfrm>
        <a:off x="3238499" y="5055640"/>
        <a:ext cx="1802308" cy="1802308"/>
      </dsp:txXfrm>
    </dsp:sp>
    <dsp:sp modelId="{3823C27C-4C98-4CAB-A2A9-ED71EB8E6DFA}">
      <dsp:nvSpPr>
        <dsp:cNvPr id="0" name=""/>
        <dsp:cNvSpPr/>
      </dsp:nvSpPr>
      <dsp:spPr>
        <a:xfrm rot="10720895">
          <a:off x="2099204" y="3184404"/>
          <a:ext cx="630267" cy="612784"/>
        </a:xfrm>
        <a:prstGeom prst="rightArrow">
          <a:avLst>
            <a:gd name="adj1" fmla="val 60000"/>
            <a:gd name="adj2" fmla="val 50000"/>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10720895">
        <a:off x="2099204" y="3184404"/>
        <a:ext cx="630267" cy="612784"/>
      </dsp:txXfrm>
    </dsp:sp>
    <dsp:sp modelId="{59FF09FC-70B8-4AF0-9314-95F038C24D3E}">
      <dsp:nvSpPr>
        <dsp:cNvPr id="0" name=""/>
        <dsp:cNvSpPr/>
      </dsp:nvSpPr>
      <dsp:spPr>
        <a:xfrm>
          <a:off x="0" y="2624467"/>
          <a:ext cx="1802308" cy="1802308"/>
        </a:xfrm>
        <a:prstGeom prst="ellipse">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err="1" smtClean="0"/>
            <a:t>Madhyama</a:t>
          </a:r>
          <a:endParaRPr lang="en-US" sz="2100" kern="1200" dirty="0"/>
        </a:p>
      </dsp:txBody>
      <dsp:txXfrm>
        <a:off x="0" y="2624467"/>
        <a:ext cx="1802308" cy="1802308"/>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35E9DCB-5E4C-4B28-B3DF-3FC54C47F0E4}">
      <dsp:nvSpPr>
        <dsp:cNvPr id="0" name=""/>
        <dsp:cNvSpPr/>
      </dsp:nvSpPr>
      <dsp:spPr>
        <a:xfrm>
          <a:off x="3083005" y="2461550"/>
          <a:ext cx="2063588" cy="2063588"/>
        </a:xfrm>
        <a:prstGeom prst="ellipse">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Respect</a:t>
          </a:r>
        </a:p>
        <a:p>
          <a:pPr lvl="0" algn="ctr" defTabSz="1244600">
            <a:lnSpc>
              <a:spcPct val="90000"/>
            </a:lnSpc>
            <a:spcBef>
              <a:spcPct val="0"/>
            </a:spcBef>
            <a:spcAft>
              <a:spcPct val="35000"/>
            </a:spcAft>
          </a:pPr>
          <a:r>
            <a:rPr lang="en-US" sz="2800" kern="1200" dirty="0" smtClean="0"/>
            <a:t>Sympathy</a:t>
          </a:r>
          <a:endParaRPr lang="en-US" sz="2800" kern="1200" dirty="0"/>
        </a:p>
      </dsp:txBody>
      <dsp:txXfrm>
        <a:off x="3083005" y="2461550"/>
        <a:ext cx="2063588" cy="2063588"/>
      </dsp:txXfrm>
    </dsp:sp>
    <dsp:sp modelId="{2B06003E-C234-442D-98DC-BE343653773B}">
      <dsp:nvSpPr>
        <dsp:cNvPr id="0" name=""/>
        <dsp:cNvSpPr/>
      </dsp:nvSpPr>
      <dsp:spPr>
        <a:xfrm rot="12900000">
          <a:off x="1752980" y="2100207"/>
          <a:ext cx="1584352" cy="588122"/>
        </a:xfrm>
        <a:prstGeom prst="leftArrow">
          <a:avLst>
            <a:gd name="adj1" fmla="val 60000"/>
            <a:gd name="adj2" fmla="val 5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48992BAC-E1CF-4A3D-B763-6B7440D13202}">
      <dsp:nvSpPr>
        <dsp:cNvPr id="0" name=""/>
        <dsp:cNvSpPr/>
      </dsp:nvSpPr>
      <dsp:spPr>
        <a:xfrm>
          <a:off x="916039" y="1155731"/>
          <a:ext cx="1960408" cy="1568327"/>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ctr" defTabSz="1333500">
            <a:lnSpc>
              <a:spcPct val="90000"/>
            </a:lnSpc>
            <a:spcBef>
              <a:spcPct val="0"/>
            </a:spcBef>
            <a:spcAft>
              <a:spcPct val="35000"/>
            </a:spcAft>
          </a:pPr>
          <a:r>
            <a:rPr lang="en-US" sz="3000" kern="1200" dirty="0" smtClean="0"/>
            <a:t>Spiritual Knowledge</a:t>
          </a:r>
          <a:endParaRPr lang="en-US" sz="3000" kern="1200" dirty="0"/>
        </a:p>
      </dsp:txBody>
      <dsp:txXfrm>
        <a:off x="916039" y="1155731"/>
        <a:ext cx="1960408" cy="1568327"/>
      </dsp:txXfrm>
    </dsp:sp>
    <dsp:sp modelId="{6211263D-E42A-409A-9301-3FA3CAB66D85}">
      <dsp:nvSpPr>
        <dsp:cNvPr id="0" name=""/>
        <dsp:cNvSpPr/>
      </dsp:nvSpPr>
      <dsp:spPr>
        <a:xfrm rot="16200000">
          <a:off x="3322623" y="1283102"/>
          <a:ext cx="1584352" cy="588122"/>
        </a:xfrm>
        <a:prstGeom prst="leftArrow">
          <a:avLst>
            <a:gd name="adj1" fmla="val 60000"/>
            <a:gd name="adj2" fmla="val 50000"/>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8CE1348F-76D5-4D47-9B33-D652C72414FF}">
      <dsp:nvSpPr>
        <dsp:cNvPr id="0" name=""/>
        <dsp:cNvSpPr/>
      </dsp:nvSpPr>
      <dsp:spPr>
        <a:xfrm>
          <a:off x="3134595" y="824"/>
          <a:ext cx="1960408" cy="1568327"/>
        </a:xfrm>
        <a:prstGeom prst="roundRect">
          <a:avLst>
            <a:gd name="adj" fmla="val 10000"/>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ctr" defTabSz="1333500">
            <a:lnSpc>
              <a:spcPct val="90000"/>
            </a:lnSpc>
            <a:spcBef>
              <a:spcPct val="0"/>
            </a:spcBef>
            <a:spcAft>
              <a:spcPct val="35000"/>
            </a:spcAft>
          </a:pPr>
          <a:r>
            <a:rPr lang="en-US" sz="3000" kern="1200" dirty="0" smtClean="0"/>
            <a:t>Mercy</a:t>
          </a:r>
          <a:endParaRPr lang="en-US" sz="3000" kern="1200" dirty="0"/>
        </a:p>
      </dsp:txBody>
      <dsp:txXfrm>
        <a:off x="3134595" y="824"/>
        <a:ext cx="1960408" cy="1568327"/>
      </dsp:txXfrm>
    </dsp:sp>
    <dsp:sp modelId="{2F73D264-69A8-45AA-BBF2-EF971B5A55DB}">
      <dsp:nvSpPr>
        <dsp:cNvPr id="0" name=""/>
        <dsp:cNvSpPr/>
      </dsp:nvSpPr>
      <dsp:spPr>
        <a:xfrm rot="19500000">
          <a:off x="4892267" y="2100207"/>
          <a:ext cx="1584352" cy="588122"/>
        </a:xfrm>
        <a:prstGeom prst="leftArrow">
          <a:avLst>
            <a:gd name="adj1" fmla="val 60000"/>
            <a:gd name="adj2" fmla="val 50000"/>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16209AA9-D060-4167-A0DB-8CBBED4C1405}">
      <dsp:nvSpPr>
        <dsp:cNvPr id="0" name=""/>
        <dsp:cNvSpPr/>
      </dsp:nvSpPr>
      <dsp:spPr>
        <a:xfrm>
          <a:off x="5353151" y="1155731"/>
          <a:ext cx="1960408" cy="1568327"/>
        </a:xfrm>
        <a:prstGeom prst="roundRect">
          <a:avLst>
            <a:gd name="adj" fmla="val 10000"/>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ctr" defTabSz="1333500">
            <a:lnSpc>
              <a:spcPct val="90000"/>
            </a:lnSpc>
            <a:spcBef>
              <a:spcPct val="0"/>
            </a:spcBef>
            <a:spcAft>
              <a:spcPct val="35000"/>
            </a:spcAft>
          </a:pPr>
          <a:r>
            <a:rPr lang="en-US" sz="3000" kern="1200" dirty="0" smtClean="0"/>
            <a:t>Realization</a:t>
          </a:r>
          <a:endParaRPr lang="en-US" sz="3000" kern="1200" dirty="0"/>
        </a:p>
      </dsp:txBody>
      <dsp:txXfrm>
        <a:off x="5353151" y="1155731"/>
        <a:ext cx="1960408" cy="1568327"/>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8B8960E-B83C-494F-BC8D-AA932621E478}">
      <dsp:nvSpPr>
        <dsp:cNvPr id="0" name=""/>
        <dsp:cNvSpPr/>
      </dsp:nvSpPr>
      <dsp:spPr>
        <a:xfrm>
          <a:off x="3083005" y="2461550"/>
          <a:ext cx="2063588" cy="2063588"/>
        </a:xfrm>
        <a:prstGeom prst="ellipse">
          <a:avLst/>
        </a:prstGeom>
        <a:solidFill>
          <a:schemeClr val="bg2">
            <a:lumMod val="5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kern="1200" dirty="0" smtClean="0"/>
            <a:t>Disrespect</a:t>
          </a:r>
          <a:endParaRPr lang="en-US" sz="2600" kern="1200" dirty="0"/>
        </a:p>
      </dsp:txBody>
      <dsp:txXfrm>
        <a:off x="3083005" y="2461550"/>
        <a:ext cx="2063588" cy="2063588"/>
      </dsp:txXfrm>
    </dsp:sp>
    <dsp:sp modelId="{5CB6CB49-8281-492C-934A-67A02DA0EB3C}">
      <dsp:nvSpPr>
        <dsp:cNvPr id="0" name=""/>
        <dsp:cNvSpPr/>
      </dsp:nvSpPr>
      <dsp:spPr>
        <a:xfrm rot="12876312">
          <a:off x="1335677" y="1975656"/>
          <a:ext cx="2011438" cy="588122"/>
        </a:xfrm>
        <a:prstGeom prst="leftArrow">
          <a:avLst>
            <a:gd name="adj1" fmla="val 60000"/>
            <a:gd name="adj2" fmla="val 5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96DD3108-4464-4B78-BB4E-A51DA7AA0CC0}">
      <dsp:nvSpPr>
        <dsp:cNvPr id="0" name=""/>
        <dsp:cNvSpPr/>
      </dsp:nvSpPr>
      <dsp:spPr>
        <a:xfrm>
          <a:off x="533399" y="914388"/>
          <a:ext cx="1960408" cy="1568327"/>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ctr" defTabSz="1333500">
            <a:lnSpc>
              <a:spcPct val="90000"/>
            </a:lnSpc>
            <a:spcBef>
              <a:spcPct val="0"/>
            </a:spcBef>
            <a:spcAft>
              <a:spcPct val="35000"/>
            </a:spcAft>
          </a:pPr>
          <a:r>
            <a:rPr lang="en-US" sz="3000" kern="1200" dirty="0" smtClean="0"/>
            <a:t>Knowledge</a:t>
          </a:r>
          <a:endParaRPr lang="en-US" sz="3000" kern="1200" dirty="0"/>
        </a:p>
      </dsp:txBody>
      <dsp:txXfrm>
        <a:off x="533399" y="914388"/>
        <a:ext cx="1960408" cy="1568327"/>
      </dsp:txXfrm>
    </dsp:sp>
    <dsp:sp modelId="{6AE9C608-FC65-4B8E-A250-4FB3915399E6}">
      <dsp:nvSpPr>
        <dsp:cNvPr id="0" name=""/>
        <dsp:cNvSpPr/>
      </dsp:nvSpPr>
      <dsp:spPr>
        <a:xfrm rot="16200000">
          <a:off x="3322623" y="1283102"/>
          <a:ext cx="1584352" cy="588122"/>
        </a:xfrm>
        <a:prstGeom prst="leftArrow">
          <a:avLst>
            <a:gd name="adj1" fmla="val 60000"/>
            <a:gd name="adj2" fmla="val 50000"/>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09C03E0B-2175-4570-AC72-D2B9206062A9}">
      <dsp:nvSpPr>
        <dsp:cNvPr id="0" name=""/>
        <dsp:cNvSpPr/>
      </dsp:nvSpPr>
      <dsp:spPr>
        <a:xfrm>
          <a:off x="3134595" y="824"/>
          <a:ext cx="1960408" cy="1568327"/>
        </a:xfrm>
        <a:prstGeom prst="roundRect">
          <a:avLst>
            <a:gd name="adj" fmla="val 10000"/>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ctr" defTabSz="1333500">
            <a:lnSpc>
              <a:spcPct val="90000"/>
            </a:lnSpc>
            <a:spcBef>
              <a:spcPct val="0"/>
            </a:spcBef>
            <a:spcAft>
              <a:spcPct val="35000"/>
            </a:spcAft>
          </a:pPr>
          <a:r>
            <a:rPr lang="en-US" sz="3000" kern="1200" dirty="0" smtClean="0"/>
            <a:t>Mercy</a:t>
          </a:r>
          <a:endParaRPr lang="en-US" sz="3000" kern="1200" dirty="0"/>
        </a:p>
      </dsp:txBody>
      <dsp:txXfrm>
        <a:off x="3134595" y="824"/>
        <a:ext cx="1960408" cy="1568327"/>
      </dsp:txXfrm>
    </dsp:sp>
    <dsp:sp modelId="{425744BF-1106-4B91-AB05-FE01E2E11383}">
      <dsp:nvSpPr>
        <dsp:cNvPr id="0" name=""/>
        <dsp:cNvSpPr/>
      </dsp:nvSpPr>
      <dsp:spPr>
        <a:xfrm rot="19602312">
          <a:off x="4906554" y="1984919"/>
          <a:ext cx="2114608" cy="588122"/>
        </a:xfrm>
        <a:prstGeom prst="leftArrow">
          <a:avLst>
            <a:gd name="adj1" fmla="val 60000"/>
            <a:gd name="adj2" fmla="val 50000"/>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4D716A37-6B8D-4F9E-B905-9EED81329DC0}">
      <dsp:nvSpPr>
        <dsp:cNvPr id="0" name=""/>
        <dsp:cNvSpPr/>
      </dsp:nvSpPr>
      <dsp:spPr>
        <a:xfrm>
          <a:off x="5867409" y="914413"/>
          <a:ext cx="1960408" cy="1568327"/>
        </a:xfrm>
        <a:prstGeom prst="roundRect">
          <a:avLst>
            <a:gd name="adj" fmla="val 10000"/>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ctr" defTabSz="1333500">
            <a:lnSpc>
              <a:spcPct val="90000"/>
            </a:lnSpc>
            <a:spcBef>
              <a:spcPct val="0"/>
            </a:spcBef>
            <a:spcAft>
              <a:spcPct val="35000"/>
            </a:spcAft>
          </a:pPr>
          <a:r>
            <a:rPr lang="en-US" sz="3000" kern="1200" dirty="0" smtClean="0"/>
            <a:t>Realization </a:t>
          </a:r>
          <a:endParaRPr lang="en-US" sz="3000" kern="1200" dirty="0"/>
        </a:p>
      </dsp:txBody>
      <dsp:txXfrm>
        <a:off x="5867409" y="914413"/>
        <a:ext cx="1960408" cy="1568327"/>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62FFE51-744B-4D62-992D-607943860F20}">
      <dsp:nvSpPr>
        <dsp:cNvPr id="0" name=""/>
        <dsp:cNvSpPr/>
      </dsp:nvSpPr>
      <dsp:spPr>
        <a:xfrm rot="5400000">
          <a:off x="-185966" y="189497"/>
          <a:ext cx="1239777" cy="867844"/>
        </a:xfrm>
        <a:prstGeom prst="chevron">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VERSE 1-3</a:t>
          </a:r>
          <a:endParaRPr lang="en-US" sz="1500" kern="1200" dirty="0"/>
        </a:p>
      </dsp:txBody>
      <dsp:txXfrm rot="5400000">
        <a:off x="-185966" y="189497"/>
        <a:ext cx="1239777" cy="867844"/>
      </dsp:txXfrm>
    </dsp:sp>
    <dsp:sp modelId="{D2D1E7BB-3F7E-486D-92BC-A87A2314C9BB}">
      <dsp:nvSpPr>
        <dsp:cNvPr id="0" name=""/>
        <dsp:cNvSpPr/>
      </dsp:nvSpPr>
      <dsp:spPr>
        <a:xfrm rot="5400000">
          <a:off x="4116126" y="-3277949"/>
          <a:ext cx="805855" cy="7361755"/>
        </a:xfrm>
        <a:prstGeom prst="round2Same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3576" tIns="14605" rIns="14605" bIns="1460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smtClean="0"/>
            <a:t>CONTROL VEGAS, AVOID UNFAVORABLE </a:t>
          </a:r>
          <a:r>
            <a:rPr lang="en-US" sz="2300" kern="1200" dirty="0" smtClean="0"/>
            <a:t>,</a:t>
          </a:r>
          <a:endParaRPr lang="en-US" sz="2300" kern="1200" dirty="0"/>
        </a:p>
        <a:p>
          <a:pPr marL="228600" lvl="1" indent="-228600" algn="l" defTabSz="1022350">
            <a:lnSpc>
              <a:spcPct val="90000"/>
            </a:lnSpc>
            <a:spcBef>
              <a:spcPct val="0"/>
            </a:spcBef>
            <a:spcAft>
              <a:spcPct val="15000"/>
            </a:spcAft>
            <a:buChar char="••"/>
          </a:pPr>
          <a:r>
            <a:rPr lang="en-US" sz="2300" kern="1200" dirty="0" smtClean="0"/>
            <a:t> </a:t>
          </a:r>
          <a:r>
            <a:rPr lang="en-US" sz="2300" kern="1200" dirty="0" smtClean="0"/>
            <a:t>ACCEPT FAVORABLE  VERSE 1, 2, 3</a:t>
          </a:r>
          <a:endParaRPr lang="en-US" sz="2300" kern="1200" dirty="0"/>
        </a:p>
      </dsp:txBody>
      <dsp:txXfrm rot="5400000">
        <a:off x="4116126" y="-3277949"/>
        <a:ext cx="805855" cy="7361755"/>
      </dsp:txXfrm>
    </dsp:sp>
    <dsp:sp modelId="{C1FEC574-B91D-4040-91F9-8D348DC2C142}">
      <dsp:nvSpPr>
        <dsp:cNvPr id="0" name=""/>
        <dsp:cNvSpPr/>
      </dsp:nvSpPr>
      <dsp:spPr>
        <a:xfrm rot="5400000">
          <a:off x="-185966" y="1282203"/>
          <a:ext cx="1239777" cy="867844"/>
        </a:xfrm>
        <a:prstGeom prst="chevron">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VERSE 3</a:t>
          </a:r>
          <a:endParaRPr lang="en-US" sz="1500" kern="1200" dirty="0"/>
        </a:p>
      </dsp:txBody>
      <dsp:txXfrm rot="5400000">
        <a:off x="-185966" y="1282203"/>
        <a:ext cx="1239777" cy="867844"/>
      </dsp:txXfrm>
    </dsp:sp>
    <dsp:sp modelId="{356E0B96-9AFC-4A00-8F3C-9E6D521ECF6A}">
      <dsp:nvSpPr>
        <dsp:cNvPr id="0" name=""/>
        <dsp:cNvSpPr/>
      </dsp:nvSpPr>
      <dsp:spPr>
        <a:xfrm rot="5400000">
          <a:off x="4145794" y="-2134952"/>
          <a:ext cx="805855" cy="7361755"/>
        </a:xfrm>
        <a:prstGeom prst="round2Same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3576" tIns="14605" rIns="14605" bIns="1460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smtClean="0"/>
            <a:t>KARMA PRAVARTANA</a:t>
          </a:r>
          <a:endParaRPr lang="en-US" sz="2300" kern="1200" dirty="0"/>
        </a:p>
      </dsp:txBody>
      <dsp:txXfrm rot="5400000">
        <a:off x="4145794" y="-2134952"/>
        <a:ext cx="805855" cy="7361755"/>
      </dsp:txXfrm>
    </dsp:sp>
    <dsp:sp modelId="{C8AF19AE-BCE2-4259-95FE-7CA08E658439}">
      <dsp:nvSpPr>
        <dsp:cNvPr id="0" name=""/>
        <dsp:cNvSpPr/>
      </dsp:nvSpPr>
      <dsp:spPr>
        <a:xfrm rot="5400000">
          <a:off x="-185966" y="2375579"/>
          <a:ext cx="1239777" cy="867844"/>
        </a:xfrm>
        <a:prstGeom prst="chevron">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VERSE 4, 5</a:t>
          </a:r>
          <a:endParaRPr lang="en-US" sz="1500" kern="1200" dirty="0"/>
        </a:p>
      </dsp:txBody>
      <dsp:txXfrm rot="5400000">
        <a:off x="-185966" y="2375579"/>
        <a:ext cx="1239777" cy="867844"/>
      </dsp:txXfrm>
    </dsp:sp>
    <dsp:sp modelId="{9F47D573-418C-41EC-9363-A968F6FA204F}">
      <dsp:nvSpPr>
        <dsp:cNvPr id="0" name=""/>
        <dsp:cNvSpPr/>
      </dsp:nvSpPr>
      <dsp:spPr>
        <a:xfrm rot="5400000">
          <a:off x="4145794" y="-1088336"/>
          <a:ext cx="805855" cy="7361755"/>
        </a:xfrm>
        <a:prstGeom prst="round2Same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3576" tIns="14605" rIns="14605" bIns="1460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smtClean="0"/>
            <a:t>ASSOCIATING WITH DEVOTEES </a:t>
          </a:r>
          <a:endParaRPr lang="en-US" sz="2300" kern="1200" dirty="0"/>
        </a:p>
      </dsp:txBody>
      <dsp:txXfrm rot="5400000">
        <a:off x="4145794" y="-1088336"/>
        <a:ext cx="805855" cy="7361755"/>
      </dsp:txXfrm>
    </dsp:sp>
    <dsp:sp modelId="{F0D53C80-7226-4B62-A8B5-9107B3BB7A55}">
      <dsp:nvSpPr>
        <dsp:cNvPr id="0" name=""/>
        <dsp:cNvSpPr/>
      </dsp:nvSpPr>
      <dsp:spPr>
        <a:xfrm rot="5400000">
          <a:off x="-185966" y="3468621"/>
          <a:ext cx="1239777" cy="867844"/>
        </a:xfrm>
        <a:prstGeom prst="chevron">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w="9525"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VERSE 6</a:t>
          </a:r>
          <a:endParaRPr lang="en-US" sz="1500" kern="1200" dirty="0"/>
        </a:p>
      </dsp:txBody>
      <dsp:txXfrm rot="5400000">
        <a:off x="-185966" y="3468621"/>
        <a:ext cx="1239777" cy="867844"/>
      </dsp:txXfrm>
    </dsp:sp>
    <dsp:sp modelId="{7404866E-4DA7-43C7-B63E-0D259FD4190B}">
      <dsp:nvSpPr>
        <dsp:cNvPr id="0" name=""/>
        <dsp:cNvSpPr/>
      </dsp:nvSpPr>
      <dsp:spPr>
        <a:xfrm rot="5400000">
          <a:off x="4145794" y="4704"/>
          <a:ext cx="805855" cy="7361755"/>
        </a:xfrm>
        <a:prstGeom prst="round2Same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3576" tIns="14605" rIns="14605" bIns="1460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smtClean="0"/>
            <a:t>AVOIDING VAISNAVA APARADHA</a:t>
          </a:r>
          <a:endParaRPr lang="en-US" sz="2300" kern="1200" dirty="0"/>
        </a:p>
      </dsp:txBody>
      <dsp:txXfrm rot="5400000">
        <a:off x="4145794" y="4704"/>
        <a:ext cx="805855" cy="7361755"/>
      </dsp:txXfrm>
    </dsp:sp>
  </dsp:spTree>
</dsp:drawing>
</file>

<file path=ppt/diagrams/layout1.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7CF778-124A-47E2-BF43-3920FAC87C28}" type="datetimeFigureOut">
              <a:rPr lang="en-US" smtClean="0"/>
              <a:pPr/>
              <a:t>6/30/2010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9A4CBD-A1A5-430B-B4AE-BBC43B757E5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MY"/>
          </a:p>
        </p:txBody>
      </p:sp>
      <p:sp>
        <p:nvSpPr>
          <p:cNvPr id="4" name="Slide Number Placeholder 3"/>
          <p:cNvSpPr>
            <a:spLocks noGrp="1"/>
          </p:cNvSpPr>
          <p:nvPr>
            <p:ph type="sldNum" sz="quarter" idx="10"/>
          </p:nvPr>
        </p:nvSpPr>
        <p:spPr/>
        <p:txBody>
          <a:bodyPr/>
          <a:lstStyle/>
          <a:p>
            <a:fld id="{069A4CBD-A1A5-430B-B4AE-BBC43B757E55}"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0AADA9-2954-4879-8FFA-088BBA474441}" type="datetimeFigureOut">
              <a:rPr lang="en-US" smtClean="0"/>
              <a:pPr/>
              <a:t>6/30/2010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0AADA9-2954-4879-8FFA-088BBA474441}" type="datetimeFigureOut">
              <a:rPr lang="en-US" smtClean="0"/>
              <a:pPr/>
              <a:t>6/30/2010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0AADA9-2954-4879-8FFA-088BBA474441}" type="datetimeFigureOut">
              <a:rPr lang="en-US" smtClean="0"/>
              <a:pPr/>
              <a:t>6/30/2010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0AADA9-2954-4879-8FFA-088BBA474441}" type="datetimeFigureOut">
              <a:rPr lang="en-US" smtClean="0"/>
              <a:pPr/>
              <a:t>6/30/2010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0AADA9-2954-4879-8FFA-088BBA474441}" type="datetimeFigureOut">
              <a:rPr lang="en-US" smtClean="0"/>
              <a:pPr/>
              <a:t>6/30/2010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0AADA9-2954-4879-8FFA-088BBA474441}" type="datetimeFigureOut">
              <a:rPr lang="en-US" smtClean="0"/>
              <a:pPr/>
              <a:t>6/30/2010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0AADA9-2954-4879-8FFA-088BBA474441}" type="datetimeFigureOut">
              <a:rPr lang="en-US" smtClean="0"/>
              <a:pPr/>
              <a:t>6/30/2010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0AADA9-2954-4879-8FFA-088BBA474441}" type="datetimeFigureOut">
              <a:rPr lang="en-US" smtClean="0"/>
              <a:pPr/>
              <a:t>6/30/2010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0AADA9-2954-4879-8FFA-088BBA474441}" type="datetimeFigureOut">
              <a:rPr lang="en-US" smtClean="0"/>
              <a:pPr/>
              <a:t>6/30/2010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0AADA9-2954-4879-8FFA-088BBA474441}" type="datetimeFigureOut">
              <a:rPr lang="en-US" smtClean="0"/>
              <a:pPr/>
              <a:t>6/30/2010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0AADA9-2954-4879-8FFA-088BBA474441}" type="datetimeFigureOut">
              <a:rPr lang="en-US" smtClean="0"/>
              <a:pPr/>
              <a:t>6/30/2010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713FC-4E10-4FCF-A21F-B8E19150525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0AADA9-2954-4879-8FFA-088BBA474441}" type="datetimeFigureOut">
              <a:rPr lang="en-US" smtClean="0"/>
              <a:pPr/>
              <a:t>6/30/2010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9713FC-4E10-4FCF-A21F-B8E19150525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gif"/><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DD7DC8"/>
            </a:gs>
            <a:gs pos="100000">
              <a:srgbClr val="93F1B7"/>
            </a:gs>
            <a:gs pos="50000">
              <a:schemeClr val="accent1">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470025"/>
          </a:xfrm>
          <a:effectLst>
            <a:reflection blurRad="6350" stA="50000" endA="295" endPos="92000" dist="101600" dir="5400000" sy="-100000" algn="bl" rotWithShape="0"/>
          </a:effectLst>
        </p:spPr>
        <p:txBody>
          <a:bodyPr>
            <a:noAutofit/>
          </a:bodyPr>
          <a:lstStyle/>
          <a:p>
            <a:r>
              <a:rPr lang="en-US" sz="9600" b="1" dirty="0" err="1" smtClean="0">
                <a:ln w="12700">
                  <a:solidFill>
                    <a:schemeClr val="bg2">
                      <a:lumMod val="50000"/>
                    </a:schemeClr>
                  </a:solidFill>
                  <a:prstDash val="solid"/>
                </a:ln>
                <a:solidFill>
                  <a:srgbClr val="DEA93E"/>
                </a:solidFill>
                <a:effectLst>
                  <a:outerShdw blurRad="50800" dist="38100" dir="2700000" algn="tl" rotWithShape="0">
                    <a:prstClr val="black">
                      <a:alpha val="40000"/>
                    </a:prstClr>
                  </a:outerShdw>
                </a:effectLst>
              </a:rPr>
              <a:t>Upadesamrta</a:t>
            </a:r>
            <a:endParaRPr lang="en-US" sz="9600" b="1" dirty="0">
              <a:ln w="12700">
                <a:solidFill>
                  <a:schemeClr val="bg2">
                    <a:lumMod val="50000"/>
                  </a:schemeClr>
                </a:solidFill>
                <a:prstDash val="solid"/>
              </a:ln>
              <a:solidFill>
                <a:srgbClr val="DEA93E"/>
              </a:solidFill>
              <a:effectLst>
                <a:outerShdw blurRad="50800" dist="38100" dir="2700000" algn="tl" rotWithShape="0">
                  <a:prstClr val="black">
                    <a:alpha val="40000"/>
                  </a:prstClr>
                </a:outerShdw>
              </a:effectLst>
            </a:endParaRPr>
          </a:p>
        </p:txBody>
      </p:sp>
      <p:sp>
        <p:nvSpPr>
          <p:cNvPr id="3" name="Subtitle 2"/>
          <p:cNvSpPr>
            <a:spLocks noGrp="1"/>
          </p:cNvSpPr>
          <p:nvPr>
            <p:ph type="subTitle" idx="1"/>
          </p:nvPr>
        </p:nvSpPr>
        <p:spPr/>
        <p:txBody>
          <a:bodyPr/>
          <a:lstStyle/>
          <a:p>
            <a:endParaRPr lang="en-US" dirty="0"/>
          </a:p>
        </p:txBody>
      </p:sp>
      <p:pic>
        <p:nvPicPr>
          <p:cNvPr id="1026" name="Picture 2" descr="C:\Documents and Settings\User\My Documents\My Pictures\radha-krishna.jpg"/>
          <p:cNvPicPr>
            <a:picLocks noChangeAspect="1" noChangeArrowheads="1"/>
          </p:cNvPicPr>
          <p:nvPr/>
        </p:nvPicPr>
        <p:blipFill>
          <a:blip r:embed="rId3" cstate="print"/>
          <a:srcRect/>
          <a:stretch>
            <a:fillRect/>
          </a:stretch>
        </p:blipFill>
        <p:spPr bwMode="auto">
          <a:xfrm>
            <a:off x="3352800" y="4114800"/>
            <a:ext cx="2496419" cy="2441575"/>
          </a:xfrm>
          <a:prstGeom prst="ellipse">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5C1F1"/>
            </a:gs>
            <a:gs pos="100000">
              <a:srgbClr val="DD7DC8"/>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TEXT FOUR</a:t>
            </a:r>
            <a:br>
              <a:rPr lang="en-US" dirty="0" smtClean="0"/>
            </a:br>
            <a:endParaRPr lang="en-US" dirty="0"/>
          </a:p>
        </p:txBody>
      </p:sp>
      <p:sp>
        <p:nvSpPr>
          <p:cNvPr id="3" name="Content Placeholder 2"/>
          <p:cNvSpPr>
            <a:spLocks noGrp="1"/>
          </p:cNvSpPr>
          <p:nvPr>
            <p:ph idx="1"/>
          </p:nvPr>
        </p:nvSpPr>
        <p:spPr/>
        <p:txBody>
          <a:bodyPr/>
          <a:lstStyle/>
          <a:p>
            <a:r>
              <a:rPr lang="en-US" dirty="0" err="1" smtClean="0">
                <a:latin typeface="Balaram" pitchFamily="2" charset="0"/>
              </a:rPr>
              <a:t>dadäti</a:t>
            </a:r>
            <a:r>
              <a:rPr lang="en-US" dirty="0" smtClean="0">
                <a:latin typeface="Balaram" pitchFamily="2" charset="0"/>
              </a:rPr>
              <a:t> </a:t>
            </a:r>
            <a:r>
              <a:rPr lang="en-US" dirty="0" err="1">
                <a:latin typeface="Balaram" pitchFamily="2" charset="0"/>
              </a:rPr>
              <a:t>pratigåhëäti</a:t>
            </a:r>
            <a:endParaRPr lang="en-US" dirty="0">
              <a:latin typeface="Balaram" pitchFamily="2" charset="0"/>
            </a:endParaRPr>
          </a:p>
          <a:p>
            <a:r>
              <a:rPr lang="en-US" dirty="0" err="1">
                <a:latin typeface="Balaram" pitchFamily="2" charset="0"/>
              </a:rPr>
              <a:t>guhyam</a:t>
            </a:r>
            <a:r>
              <a:rPr lang="en-US" dirty="0">
                <a:latin typeface="Balaram" pitchFamily="2" charset="0"/>
              </a:rPr>
              <a:t> </a:t>
            </a:r>
            <a:r>
              <a:rPr lang="en-US" dirty="0" err="1">
                <a:latin typeface="Balaram" pitchFamily="2" charset="0"/>
              </a:rPr>
              <a:t>äkhyäti</a:t>
            </a:r>
            <a:r>
              <a:rPr lang="en-US" dirty="0">
                <a:latin typeface="Balaram" pitchFamily="2" charset="0"/>
              </a:rPr>
              <a:t> </a:t>
            </a:r>
            <a:r>
              <a:rPr lang="en-US" dirty="0" err="1">
                <a:latin typeface="Balaram" pitchFamily="2" charset="0"/>
              </a:rPr>
              <a:t>påcchati</a:t>
            </a:r>
            <a:endParaRPr lang="en-US" dirty="0">
              <a:latin typeface="Balaram" pitchFamily="2" charset="0"/>
            </a:endParaRPr>
          </a:p>
          <a:p>
            <a:r>
              <a:rPr lang="en-US" dirty="0" err="1">
                <a:latin typeface="Balaram" pitchFamily="2" charset="0"/>
              </a:rPr>
              <a:t>bhuìkte</a:t>
            </a:r>
            <a:r>
              <a:rPr lang="en-US" dirty="0">
                <a:latin typeface="Balaram" pitchFamily="2" charset="0"/>
              </a:rPr>
              <a:t> </a:t>
            </a:r>
            <a:r>
              <a:rPr lang="en-US" dirty="0" err="1">
                <a:latin typeface="Balaram" pitchFamily="2" charset="0"/>
              </a:rPr>
              <a:t>bhojayate</a:t>
            </a:r>
            <a:r>
              <a:rPr lang="en-US" dirty="0">
                <a:latin typeface="Balaram" pitchFamily="2" charset="0"/>
              </a:rPr>
              <a:t> </a:t>
            </a:r>
            <a:r>
              <a:rPr lang="en-US" dirty="0" err="1">
                <a:latin typeface="Balaram" pitchFamily="2" charset="0"/>
              </a:rPr>
              <a:t>caiva</a:t>
            </a:r>
            <a:endParaRPr lang="en-US" dirty="0">
              <a:latin typeface="Balaram" pitchFamily="2" charset="0"/>
            </a:endParaRPr>
          </a:p>
          <a:p>
            <a:r>
              <a:rPr lang="en-US" dirty="0" err="1">
                <a:latin typeface="Balaram" pitchFamily="2" charset="0"/>
              </a:rPr>
              <a:t>ñaò-vidhaà</a:t>
            </a:r>
            <a:r>
              <a:rPr lang="en-US" dirty="0">
                <a:latin typeface="Balaram" pitchFamily="2" charset="0"/>
              </a:rPr>
              <a:t> </a:t>
            </a:r>
            <a:r>
              <a:rPr lang="en-US" dirty="0" err="1">
                <a:latin typeface="Balaram" pitchFamily="2" charset="0"/>
              </a:rPr>
              <a:t>préti-lakñaëam</a:t>
            </a:r>
            <a:endParaRPr lang="en-US" dirty="0">
              <a:latin typeface="Balaram" pitchFamily="2" charset="0"/>
            </a:endParaRPr>
          </a:p>
          <a:p>
            <a:endParaRPr lang="en-US" dirty="0">
              <a:latin typeface="Balaram"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9000">
              <a:srgbClr val="DD7DC8"/>
            </a:gs>
            <a:gs pos="10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Balaram" pitchFamily="2" charset="0"/>
              </a:rPr>
              <a:t> Six Symptoms of Affection between Devotees </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Six types of affection are giving and receiving gifts, giving and receiving knowledge, giving and receiving food.</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9000">
              <a:srgbClr val="DD7DC8"/>
            </a:gs>
            <a:gs pos="10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Sat </a:t>
            </a:r>
            <a:r>
              <a:rPr lang="en-US" dirty="0" err="1" smtClean="0"/>
              <a:t>Sanga</a:t>
            </a:r>
            <a:r>
              <a:rPr lang="en-US" dirty="0" smtClean="0"/>
              <a:t>      Good Association</a:t>
            </a:r>
            <a:br>
              <a:rPr lang="en-US" dirty="0" smtClean="0"/>
            </a:br>
            <a:r>
              <a:rPr lang="en-US" dirty="0" smtClean="0"/>
              <a:t>Main </a:t>
            </a:r>
            <a:r>
              <a:rPr lang="en-US" dirty="0" err="1" smtClean="0"/>
              <a:t>Anga</a:t>
            </a:r>
            <a:r>
              <a:rPr lang="en-US" dirty="0" smtClean="0"/>
              <a:t> of </a:t>
            </a:r>
            <a:r>
              <a:rPr lang="en-US" dirty="0" err="1" smtClean="0"/>
              <a:t>Bhakti</a:t>
            </a:r>
            <a:endParaRPr lang="en-US" dirty="0"/>
          </a:p>
        </p:txBody>
      </p:sp>
      <p:sp>
        <p:nvSpPr>
          <p:cNvPr id="3" name="Content Placeholder 2"/>
          <p:cNvSpPr>
            <a:spLocks noGrp="1"/>
          </p:cNvSpPr>
          <p:nvPr>
            <p:ph idx="1"/>
          </p:nvPr>
        </p:nvSpPr>
        <p:spPr/>
        <p:txBody>
          <a:bodyPr/>
          <a:lstStyle/>
          <a:p>
            <a:pPr>
              <a:buNone/>
            </a:pPr>
            <a:r>
              <a:rPr lang="en-US" dirty="0" smtClean="0"/>
              <a:t>Five Major Activities of Bhakti:</a:t>
            </a:r>
          </a:p>
          <a:p>
            <a:pPr>
              <a:buNone/>
            </a:pPr>
            <a:r>
              <a:rPr lang="en-US" dirty="0" smtClean="0"/>
              <a:t>Hearing</a:t>
            </a:r>
          </a:p>
          <a:p>
            <a:pPr>
              <a:buNone/>
            </a:pPr>
            <a:r>
              <a:rPr lang="en-US" dirty="0" smtClean="0"/>
              <a:t>Chanting</a:t>
            </a:r>
          </a:p>
          <a:p>
            <a:pPr>
              <a:buNone/>
            </a:pPr>
            <a:r>
              <a:rPr lang="en-US" dirty="0" smtClean="0"/>
              <a:t>Worshipping</a:t>
            </a:r>
          </a:p>
          <a:p>
            <a:pPr>
              <a:buNone/>
            </a:pPr>
            <a:r>
              <a:rPr lang="en-US" dirty="0" smtClean="0"/>
              <a:t>Association</a:t>
            </a:r>
          </a:p>
          <a:p>
            <a:pPr>
              <a:buNone/>
            </a:pPr>
            <a:r>
              <a:rPr lang="en-US" dirty="0" smtClean="0"/>
              <a:t>Living in </a:t>
            </a:r>
            <a:r>
              <a:rPr lang="en-US" dirty="0" err="1" smtClean="0"/>
              <a:t>Vrndavana</a:t>
            </a:r>
            <a:endParaRPr lang="en-US" dirty="0"/>
          </a:p>
        </p:txBody>
      </p:sp>
      <p:sp>
        <p:nvSpPr>
          <p:cNvPr id="4" name="Oval 3"/>
          <p:cNvSpPr/>
          <p:nvPr/>
        </p:nvSpPr>
        <p:spPr>
          <a:xfrm>
            <a:off x="381000" y="3733800"/>
            <a:ext cx="2057400" cy="1066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9000">
              <a:srgbClr val="DD7DC8"/>
            </a:gs>
            <a:gs pos="10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Association is the Cause </a:t>
            </a:r>
            <a:endParaRPr lang="en-US" dirty="0"/>
          </a:p>
        </p:txBody>
      </p:sp>
      <p:sp>
        <p:nvSpPr>
          <p:cNvPr id="5" name="Content Placeholder 4"/>
          <p:cNvSpPr>
            <a:spLocks noGrp="1"/>
          </p:cNvSpPr>
          <p:nvPr>
            <p:ph idx="1"/>
          </p:nvPr>
        </p:nvSpPr>
        <p:spPr>
          <a:effectLst>
            <a:glow rad="139700">
              <a:schemeClr val="accent2">
                <a:satMod val="175000"/>
                <a:alpha val="40000"/>
              </a:schemeClr>
            </a:glow>
          </a:effectLst>
        </p:spPr>
        <p:txBody>
          <a:bodyPr/>
          <a:lstStyle/>
          <a:p>
            <a:pPr>
              <a:buNone/>
            </a:pPr>
            <a:endParaRPr lang="en-US" dirty="0"/>
          </a:p>
        </p:txBody>
      </p:sp>
      <p:sp>
        <p:nvSpPr>
          <p:cNvPr id="6" name="TextBox 5"/>
          <p:cNvSpPr txBox="1"/>
          <p:nvPr/>
        </p:nvSpPr>
        <p:spPr>
          <a:xfrm>
            <a:off x="914400" y="2057400"/>
            <a:ext cx="2514600" cy="646331"/>
          </a:xfrm>
          <a:prstGeom prst="rect">
            <a:avLst/>
          </a:prstGeom>
          <a:solidFill>
            <a:schemeClr val="accent6">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3600" dirty="0" smtClean="0"/>
              <a:t>Association </a:t>
            </a:r>
            <a:endParaRPr lang="en-US" sz="3600" dirty="0"/>
          </a:p>
        </p:txBody>
      </p:sp>
      <p:sp>
        <p:nvSpPr>
          <p:cNvPr id="7" name="TextBox 6"/>
          <p:cNvSpPr txBox="1"/>
          <p:nvPr/>
        </p:nvSpPr>
        <p:spPr>
          <a:xfrm>
            <a:off x="762000" y="4267200"/>
            <a:ext cx="2895600" cy="1815882"/>
          </a:xfrm>
          <a:prstGeom prst="rect">
            <a:avLst/>
          </a:prstGeom>
          <a:solidFill>
            <a:schemeClr val="accent5">
              <a:lumMod val="60000"/>
              <a:lumOff val="40000"/>
            </a:schemeClr>
          </a:solidFill>
          <a:ln>
            <a:noFill/>
          </a:ln>
          <a:effectLst>
            <a:glow rad="1016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800" dirty="0" smtClean="0"/>
              <a:t>Hearing</a:t>
            </a:r>
          </a:p>
          <a:p>
            <a:r>
              <a:rPr lang="en-US" sz="2800" dirty="0" smtClean="0"/>
              <a:t>Chanting</a:t>
            </a:r>
          </a:p>
          <a:p>
            <a:r>
              <a:rPr lang="en-US" sz="2800" dirty="0" smtClean="0"/>
              <a:t>Worshipping</a:t>
            </a:r>
          </a:p>
          <a:p>
            <a:r>
              <a:rPr lang="en-US" sz="2800" dirty="0" smtClean="0"/>
              <a:t>Living in </a:t>
            </a:r>
            <a:r>
              <a:rPr lang="en-US" sz="2800" dirty="0" err="1" smtClean="0"/>
              <a:t>Dhama</a:t>
            </a:r>
            <a:endParaRPr lang="en-US" sz="2800" dirty="0"/>
          </a:p>
        </p:txBody>
      </p:sp>
      <p:sp>
        <p:nvSpPr>
          <p:cNvPr id="8" name="Down Arrow 7"/>
          <p:cNvSpPr/>
          <p:nvPr/>
        </p:nvSpPr>
        <p:spPr>
          <a:xfrm>
            <a:off x="1676400" y="2971800"/>
            <a:ext cx="381000" cy="914400"/>
          </a:xfrm>
          <a:prstGeom prst="down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5C1F1"/>
            </a:gs>
            <a:gs pos="100000">
              <a:srgbClr val="DD7DC8"/>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229600" cy="1143000"/>
          </a:xfrm>
        </p:spPr>
        <p:txBody>
          <a:bodyPr>
            <a:normAutofit fontScale="90000"/>
          </a:bodyPr>
          <a:lstStyle/>
          <a:p>
            <a:r>
              <a:rPr lang="en-US" dirty="0" smtClean="0"/>
              <a:t>Sat </a:t>
            </a:r>
            <a:r>
              <a:rPr lang="en-US" dirty="0" err="1" smtClean="0"/>
              <a:t>Sanga</a:t>
            </a:r>
            <a:r>
              <a:rPr lang="en-US" dirty="0" smtClean="0"/>
              <a:t>      Good Association</a:t>
            </a:r>
            <a:br>
              <a:rPr lang="en-US" dirty="0" smtClean="0"/>
            </a:br>
            <a:endParaRPr lang="en-US" dirty="0"/>
          </a:p>
        </p:txBody>
      </p:sp>
      <p:sp>
        <p:nvSpPr>
          <p:cNvPr id="3" name="Content Placeholder 2"/>
          <p:cNvSpPr>
            <a:spLocks noGrp="1"/>
          </p:cNvSpPr>
          <p:nvPr>
            <p:ph idx="1"/>
          </p:nvPr>
        </p:nvSpPr>
        <p:spPr>
          <a:xfrm>
            <a:off x="457200" y="1600200"/>
            <a:ext cx="8229600" cy="4525963"/>
          </a:xfrm>
        </p:spPr>
        <p:txBody>
          <a:bodyPr/>
          <a:lstStyle/>
          <a:p>
            <a:pPr>
              <a:buNone/>
            </a:pPr>
            <a:endParaRPr lang="en-US" dirty="0" smtClean="0">
              <a:latin typeface="Balaram" pitchFamily="2" charset="0"/>
            </a:endParaRPr>
          </a:p>
          <a:p>
            <a:endParaRPr lang="en-US" dirty="0">
              <a:latin typeface="Balaram" pitchFamily="2" charset="0"/>
            </a:endParaRPr>
          </a:p>
          <a:p>
            <a:r>
              <a:rPr lang="en-US" dirty="0" smtClean="0">
                <a:latin typeface="Balaram" pitchFamily="2" charset="0"/>
              </a:rPr>
              <a:t>Offering gifts</a:t>
            </a:r>
          </a:p>
          <a:p>
            <a:r>
              <a:rPr lang="en-US" dirty="0" smtClean="0">
                <a:latin typeface="Balaram" pitchFamily="2" charset="0"/>
              </a:rPr>
              <a:t>Accepting gifts </a:t>
            </a:r>
          </a:p>
          <a:p>
            <a:endParaRPr lang="en-US" dirty="0">
              <a:latin typeface="Balaram" pitchFamily="2" charset="0"/>
            </a:endParaRPr>
          </a:p>
        </p:txBody>
      </p:sp>
      <p:pic>
        <p:nvPicPr>
          <p:cNvPr id="24578" name="Picture 2" descr="C:\Documents and Settings\User\My Documents\My Pictures\Exchanging-gifts.gif"/>
          <p:cNvPicPr>
            <a:picLocks noChangeAspect="1" noChangeArrowheads="1"/>
          </p:cNvPicPr>
          <p:nvPr/>
        </p:nvPicPr>
        <p:blipFill>
          <a:blip r:embed="rId3" cstate="print"/>
          <a:srcRect l="11890" t="23038" r="9979" b="12152"/>
          <a:stretch>
            <a:fillRect/>
          </a:stretch>
        </p:blipFill>
        <p:spPr bwMode="auto">
          <a:xfrm>
            <a:off x="4648200" y="3962400"/>
            <a:ext cx="3505200" cy="2438400"/>
          </a:xfrm>
          <a:prstGeom prst="rect">
            <a:avLst/>
          </a:prstGeom>
          <a:ln>
            <a:noFill/>
          </a:ln>
          <a:effectLst>
            <a:softEdge rad="1125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5C1F1"/>
            </a:gs>
            <a:gs pos="100000">
              <a:srgbClr val="DD7DC8"/>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latin typeface="Balaram" pitchFamily="2" charset="0"/>
              </a:rPr>
              <a:t>Revealing Knowledge </a:t>
            </a:r>
          </a:p>
          <a:p>
            <a:r>
              <a:rPr lang="en-US" dirty="0" smtClean="0">
                <a:latin typeface="Balaram" pitchFamily="2" charset="0"/>
              </a:rPr>
              <a:t>Receiving knowledge </a:t>
            </a:r>
          </a:p>
          <a:p>
            <a:endParaRPr lang="en-US" dirty="0" smtClean="0">
              <a:latin typeface="Balaram" pitchFamily="2" charset="0"/>
            </a:endParaRPr>
          </a:p>
          <a:p>
            <a:endParaRPr lang="en-US" dirty="0">
              <a:latin typeface="Balaram" pitchFamily="2" charset="0"/>
            </a:endParaRPr>
          </a:p>
          <a:p>
            <a:endParaRPr lang="en-US" dirty="0" smtClean="0">
              <a:latin typeface="Balaram" pitchFamily="2" charset="0"/>
            </a:endParaRPr>
          </a:p>
        </p:txBody>
      </p:sp>
      <p:pic>
        <p:nvPicPr>
          <p:cNvPr id="25602" name="Picture 2" descr="C:\Documents and Settings\User\My Documents\My Pictures\book_clipart-150x150.jpg"/>
          <p:cNvPicPr>
            <a:picLocks noChangeAspect="1" noChangeArrowheads="1"/>
          </p:cNvPicPr>
          <p:nvPr/>
        </p:nvPicPr>
        <p:blipFill>
          <a:blip r:embed="rId3" cstate="print"/>
          <a:srcRect l="20408" r="18367"/>
          <a:stretch>
            <a:fillRect/>
          </a:stretch>
        </p:blipFill>
        <p:spPr bwMode="auto">
          <a:xfrm>
            <a:off x="5943600" y="838200"/>
            <a:ext cx="2286000" cy="3733800"/>
          </a:xfrm>
          <a:prstGeom prst="rect">
            <a:avLst/>
          </a:prstGeom>
          <a:ln>
            <a:noFill/>
          </a:ln>
          <a:effectLst>
            <a:softEdge rad="112500"/>
          </a:effectLst>
        </p:spPr>
      </p:pic>
      <p:pic>
        <p:nvPicPr>
          <p:cNvPr id="25603" name="Picture 3" descr="C:\Documents and Settings\User\My Documents\My Pictures\2663500970060501294S600x600Q85.jpg"/>
          <p:cNvPicPr>
            <a:picLocks noChangeAspect="1" noChangeArrowheads="1"/>
          </p:cNvPicPr>
          <p:nvPr/>
        </p:nvPicPr>
        <p:blipFill>
          <a:blip r:embed="rId4" cstate="print"/>
          <a:srcRect/>
          <a:stretch>
            <a:fillRect/>
          </a:stretch>
        </p:blipFill>
        <p:spPr bwMode="auto">
          <a:xfrm>
            <a:off x="609600" y="3429000"/>
            <a:ext cx="3200400" cy="24003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5C1F1"/>
            </a:gs>
            <a:gs pos="100000">
              <a:srgbClr val="DD7DC8"/>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latin typeface="Balaram" pitchFamily="2" charset="0"/>
              </a:rPr>
              <a:t>Giving </a:t>
            </a:r>
            <a:r>
              <a:rPr lang="en-US" dirty="0" err="1" smtClean="0">
                <a:latin typeface="Balaram" pitchFamily="2" charset="0"/>
              </a:rPr>
              <a:t>prasäda</a:t>
            </a:r>
            <a:r>
              <a:rPr lang="en-US" dirty="0" smtClean="0">
                <a:latin typeface="Balaram" pitchFamily="2" charset="0"/>
              </a:rPr>
              <a:t> </a:t>
            </a:r>
          </a:p>
          <a:p>
            <a:r>
              <a:rPr lang="en-US" dirty="0" smtClean="0">
                <a:latin typeface="Balaram" pitchFamily="2" charset="0"/>
              </a:rPr>
              <a:t>Receiving </a:t>
            </a:r>
            <a:r>
              <a:rPr lang="en-US" dirty="0" err="1" smtClean="0">
                <a:latin typeface="Balaram" pitchFamily="2" charset="0"/>
              </a:rPr>
              <a:t>prasäda</a:t>
            </a:r>
            <a:r>
              <a:rPr lang="en-US" dirty="0" smtClean="0">
                <a:latin typeface="Balaram" pitchFamily="2" charset="0"/>
              </a:rPr>
              <a:t> </a:t>
            </a:r>
          </a:p>
          <a:p>
            <a:endParaRPr lang="en-US" dirty="0"/>
          </a:p>
        </p:txBody>
      </p:sp>
      <p:pic>
        <p:nvPicPr>
          <p:cNvPr id="26626" name="Picture 2" descr="C:\Documents and Settings\User\My Documents\My Pictures\prasadam.gif"/>
          <p:cNvPicPr>
            <a:picLocks noChangeAspect="1" noChangeArrowheads="1"/>
          </p:cNvPicPr>
          <p:nvPr/>
        </p:nvPicPr>
        <p:blipFill>
          <a:blip r:embed="rId3" cstate="print"/>
          <a:srcRect/>
          <a:stretch>
            <a:fillRect/>
          </a:stretch>
        </p:blipFill>
        <p:spPr bwMode="auto">
          <a:xfrm>
            <a:off x="4267200" y="3608726"/>
            <a:ext cx="4152900" cy="2620623"/>
          </a:xfrm>
          <a:prstGeom prst="rect">
            <a:avLst/>
          </a:prstGeom>
          <a:noFill/>
        </p:spPr>
      </p:pic>
      <p:pic>
        <p:nvPicPr>
          <p:cNvPr id="1026" name="Picture 2" descr="C:\Documents and Settings\User\My Documents\My Pictures\piza.gif"/>
          <p:cNvPicPr>
            <a:picLocks noChangeAspect="1" noChangeArrowheads="1"/>
          </p:cNvPicPr>
          <p:nvPr/>
        </p:nvPicPr>
        <p:blipFill>
          <a:blip r:embed="rId4" cstate="print"/>
          <a:srcRect/>
          <a:stretch>
            <a:fillRect/>
          </a:stretch>
        </p:blipFill>
        <p:spPr bwMode="auto">
          <a:xfrm>
            <a:off x="762000" y="3429000"/>
            <a:ext cx="2251423" cy="1619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5C1F1"/>
            </a:gs>
            <a:gs pos="100000">
              <a:srgbClr val="DD7DC8"/>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533400"/>
            <a:ext cx="5715000" cy="5791199"/>
          </a:xfrm>
        </p:spPr>
        <p:txBody>
          <a:bodyPr>
            <a:normAutofit/>
          </a:bodyPr>
          <a:lstStyle/>
          <a:p>
            <a:r>
              <a:rPr lang="en-US" dirty="0"/>
              <a:t>One should not give or receive things, teachings, or food from </a:t>
            </a:r>
            <a:r>
              <a:rPr lang="en-US" dirty="0" err="1"/>
              <a:t>asat</a:t>
            </a:r>
            <a:r>
              <a:rPr lang="en-US" dirty="0"/>
              <a:t> </a:t>
            </a:r>
            <a:r>
              <a:rPr lang="en-US" dirty="0" smtClean="0"/>
              <a:t>people.  </a:t>
            </a:r>
            <a:r>
              <a:rPr lang="en-US" dirty="0"/>
              <a:t>This will increase affection for them.   As ones affection increases one will develop similar qualities.</a:t>
            </a:r>
          </a:p>
          <a:p>
            <a:endParaRPr lang="en-US" dirty="0" smtClean="0"/>
          </a:p>
          <a:p>
            <a:r>
              <a:rPr lang="en-US" dirty="0" smtClean="0"/>
              <a:t>One </a:t>
            </a:r>
            <a:r>
              <a:rPr lang="en-US" dirty="0"/>
              <a:t>should instead  increase affection for those immersed in bhakti, by exchange of objects,  teachings and food.   </a:t>
            </a:r>
          </a:p>
          <a:p>
            <a:pPr>
              <a:buNone/>
            </a:pPr>
            <a:endParaRPr lang="en-US" dirty="0"/>
          </a:p>
          <a:p>
            <a:endParaRPr lang="en-US" dirty="0"/>
          </a:p>
        </p:txBody>
      </p:sp>
      <p:pic>
        <p:nvPicPr>
          <p:cNvPr id="4" name="Picture 2" descr="rose"/>
          <p:cNvPicPr>
            <a:picLocks noChangeAspect="1" noChangeArrowheads="1"/>
          </p:cNvPicPr>
          <p:nvPr/>
        </p:nvPicPr>
        <p:blipFill>
          <a:blip r:embed="rId3" cstate="print"/>
          <a:srcRect/>
          <a:stretch>
            <a:fillRect/>
          </a:stretch>
        </p:blipFill>
        <p:spPr bwMode="auto">
          <a:xfrm>
            <a:off x="6184900" y="3505200"/>
            <a:ext cx="2959100" cy="2754313"/>
          </a:xfrm>
          <a:prstGeom prst="rect">
            <a:avLst/>
          </a:prstGeom>
          <a:noFill/>
          <a:ln w="9525">
            <a:noFill/>
            <a:miter lim="800000"/>
            <a:headEnd/>
            <a:tailEnd/>
          </a:ln>
        </p:spPr>
      </p:pic>
      <p:pic>
        <p:nvPicPr>
          <p:cNvPr id="5" name="Picture 2" descr="rose"/>
          <p:cNvPicPr>
            <a:picLocks noChangeAspect="1" noChangeArrowheads="1"/>
          </p:cNvPicPr>
          <p:nvPr/>
        </p:nvPicPr>
        <p:blipFill>
          <a:blip r:embed="rId3" cstate="print">
            <a:clrChange>
              <a:clrFrom>
                <a:srgbClr val="5B0311"/>
              </a:clrFrom>
              <a:clrTo>
                <a:srgbClr val="5B0311">
                  <a:alpha val="0"/>
                </a:srgbClr>
              </a:clrTo>
            </a:clrChange>
            <a:grayscl/>
          </a:blip>
          <a:srcRect/>
          <a:stretch>
            <a:fillRect/>
          </a:stretch>
        </p:blipFill>
        <p:spPr bwMode="auto">
          <a:xfrm>
            <a:off x="6184900" y="457200"/>
            <a:ext cx="2959100" cy="2754313"/>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TEXT FIVE</a:t>
            </a:r>
            <a:br>
              <a:rPr lang="en-US" dirty="0" smtClean="0"/>
            </a:br>
            <a:endParaRPr lang="en-US" dirty="0"/>
          </a:p>
        </p:txBody>
      </p:sp>
      <p:sp>
        <p:nvSpPr>
          <p:cNvPr id="3" name="Content Placeholder 2"/>
          <p:cNvSpPr>
            <a:spLocks noGrp="1"/>
          </p:cNvSpPr>
          <p:nvPr>
            <p:ph idx="1"/>
          </p:nvPr>
        </p:nvSpPr>
        <p:spPr/>
        <p:txBody>
          <a:bodyPr/>
          <a:lstStyle/>
          <a:p>
            <a:r>
              <a:rPr lang="en-US" dirty="0" err="1" smtClean="0">
                <a:latin typeface="Balaram" pitchFamily="2" charset="0"/>
              </a:rPr>
              <a:t>kåñëeti</a:t>
            </a:r>
            <a:r>
              <a:rPr lang="en-US" dirty="0" smtClean="0">
                <a:latin typeface="Balaram" pitchFamily="2" charset="0"/>
              </a:rPr>
              <a:t> </a:t>
            </a:r>
            <a:r>
              <a:rPr lang="en-US" dirty="0" err="1">
                <a:latin typeface="Balaram" pitchFamily="2" charset="0"/>
              </a:rPr>
              <a:t>yasya</a:t>
            </a:r>
            <a:r>
              <a:rPr lang="en-US" dirty="0">
                <a:latin typeface="Balaram" pitchFamily="2" charset="0"/>
              </a:rPr>
              <a:t> </a:t>
            </a:r>
            <a:r>
              <a:rPr lang="en-US" dirty="0" err="1">
                <a:latin typeface="Balaram" pitchFamily="2" charset="0"/>
              </a:rPr>
              <a:t>giri</a:t>
            </a:r>
            <a:r>
              <a:rPr lang="en-US" dirty="0">
                <a:latin typeface="Balaram" pitchFamily="2" charset="0"/>
              </a:rPr>
              <a:t> </a:t>
            </a:r>
            <a:r>
              <a:rPr lang="en-US" dirty="0" err="1">
                <a:latin typeface="Balaram" pitchFamily="2" charset="0"/>
              </a:rPr>
              <a:t>taà</a:t>
            </a:r>
            <a:r>
              <a:rPr lang="en-US" dirty="0">
                <a:latin typeface="Balaram" pitchFamily="2" charset="0"/>
              </a:rPr>
              <a:t> </a:t>
            </a:r>
            <a:r>
              <a:rPr lang="en-US" dirty="0" err="1">
                <a:latin typeface="Balaram" pitchFamily="2" charset="0"/>
              </a:rPr>
              <a:t>manasädriyeta</a:t>
            </a:r>
            <a:endParaRPr lang="en-US" dirty="0">
              <a:latin typeface="Balaram" pitchFamily="2" charset="0"/>
            </a:endParaRPr>
          </a:p>
          <a:p>
            <a:r>
              <a:rPr lang="en-US" dirty="0" err="1">
                <a:latin typeface="Balaram" pitchFamily="2" charset="0"/>
              </a:rPr>
              <a:t>dékñästi</a:t>
            </a:r>
            <a:r>
              <a:rPr lang="en-US" dirty="0">
                <a:latin typeface="Balaram" pitchFamily="2" charset="0"/>
              </a:rPr>
              <a:t> </a:t>
            </a:r>
            <a:r>
              <a:rPr lang="en-US" dirty="0" err="1">
                <a:latin typeface="Balaram" pitchFamily="2" charset="0"/>
              </a:rPr>
              <a:t>cet</a:t>
            </a:r>
            <a:r>
              <a:rPr lang="en-US" dirty="0">
                <a:latin typeface="Balaram" pitchFamily="2" charset="0"/>
              </a:rPr>
              <a:t> </a:t>
            </a:r>
            <a:r>
              <a:rPr lang="en-US" dirty="0" err="1">
                <a:latin typeface="Balaram" pitchFamily="2" charset="0"/>
              </a:rPr>
              <a:t>praëatibhiç</a:t>
            </a:r>
            <a:r>
              <a:rPr lang="en-US" dirty="0">
                <a:latin typeface="Balaram" pitchFamily="2" charset="0"/>
              </a:rPr>
              <a:t> ca </a:t>
            </a:r>
            <a:r>
              <a:rPr lang="en-US" dirty="0" err="1">
                <a:latin typeface="Balaram" pitchFamily="2" charset="0"/>
              </a:rPr>
              <a:t>bhajantam</a:t>
            </a:r>
            <a:r>
              <a:rPr lang="en-US" dirty="0">
                <a:latin typeface="Balaram" pitchFamily="2" charset="0"/>
              </a:rPr>
              <a:t> </a:t>
            </a:r>
            <a:r>
              <a:rPr lang="en-US" dirty="0" err="1">
                <a:latin typeface="Balaram" pitchFamily="2" charset="0"/>
              </a:rPr>
              <a:t>éçam</a:t>
            </a:r>
            <a:endParaRPr lang="en-US" dirty="0">
              <a:latin typeface="Balaram" pitchFamily="2" charset="0"/>
            </a:endParaRPr>
          </a:p>
          <a:p>
            <a:r>
              <a:rPr lang="en-US" dirty="0" err="1">
                <a:latin typeface="Balaram" pitchFamily="2" charset="0"/>
              </a:rPr>
              <a:t>çuçrüñayä</a:t>
            </a:r>
            <a:r>
              <a:rPr lang="en-US" dirty="0">
                <a:latin typeface="Balaram" pitchFamily="2" charset="0"/>
              </a:rPr>
              <a:t> </a:t>
            </a:r>
            <a:r>
              <a:rPr lang="en-US" dirty="0" err="1">
                <a:latin typeface="Balaram" pitchFamily="2" charset="0"/>
              </a:rPr>
              <a:t>bhajana-vijïam</a:t>
            </a:r>
            <a:r>
              <a:rPr lang="en-US" dirty="0">
                <a:latin typeface="Balaram" pitchFamily="2" charset="0"/>
              </a:rPr>
              <a:t> </a:t>
            </a:r>
            <a:r>
              <a:rPr lang="en-US" dirty="0" err="1">
                <a:latin typeface="Balaram" pitchFamily="2" charset="0"/>
              </a:rPr>
              <a:t>ananyam</a:t>
            </a:r>
            <a:r>
              <a:rPr lang="en-US" dirty="0">
                <a:latin typeface="Balaram" pitchFamily="2" charset="0"/>
              </a:rPr>
              <a:t> </a:t>
            </a:r>
            <a:r>
              <a:rPr lang="en-US" dirty="0" err="1">
                <a:latin typeface="Balaram" pitchFamily="2" charset="0"/>
              </a:rPr>
              <a:t>anya</a:t>
            </a:r>
            <a:r>
              <a:rPr lang="en-US" dirty="0">
                <a:latin typeface="Balaram" pitchFamily="2" charset="0"/>
              </a:rPr>
              <a:t>-</a:t>
            </a:r>
          </a:p>
          <a:p>
            <a:r>
              <a:rPr lang="en-US" dirty="0" err="1">
                <a:latin typeface="Balaram" pitchFamily="2" charset="0"/>
              </a:rPr>
              <a:t>nindädi-çünya-hådam</a:t>
            </a:r>
            <a:r>
              <a:rPr lang="en-US" dirty="0">
                <a:latin typeface="Balaram" pitchFamily="2" charset="0"/>
              </a:rPr>
              <a:t> </a:t>
            </a:r>
            <a:r>
              <a:rPr lang="en-US" dirty="0" err="1">
                <a:latin typeface="Balaram" pitchFamily="2" charset="0"/>
              </a:rPr>
              <a:t>épsita-saìga-labdhyä</a:t>
            </a:r>
            <a:endParaRPr lang="en-US" dirty="0">
              <a:latin typeface="Balaram" pitchFamily="2" charset="0"/>
            </a:endParaRPr>
          </a:p>
          <a:p>
            <a:endParaRPr lang="en-US" dirty="0">
              <a:latin typeface="Balaram" pitchFamily="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9D26F"/>
            </a:gs>
            <a:gs pos="100000">
              <a:srgbClr val="E6E95D"/>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Conduct of the </a:t>
            </a:r>
            <a:r>
              <a:rPr lang="en-US" dirty="0" err="1" smtClean="0"/>
              <a:t>Madhyama</a:t>
            </a:r>
            <a:r>
              <a:rPr lang="en-US" dirty="0" smtClean="0"/>
              <a:t> Devotee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He </a:t>
            </a:r>
            <a:r>
              <a:rPr lang="en-US" dirty="0"/>
              <a:t>should mentally honor the devotee who chants the holy name of Lord </a:t>
            </a:r>
            <a:r>
              <a:rPr lang="en-US" dirty="0" err="1" smtClean="0"/>
              <a:t>Krsna</a:t>
            </a:r>
            <a:r>
              <a:rPr lang="en-US" dirty="0" smtClean="0"/>
              <a:t> (the </a:t>
            </a:r>
            <a:r>
              <a:rPr lang="en-US" dirty="0" err="1" smtClean="0"/>
              <a:t>kanistha</a:t>
            </a:r>
            <a:r>
              <a:rPr lang="en-US" dirty="0" smtClean="0"/>
              <a:t> devotee). </a:t>
            </a:r>
            <a:endParaRPr lang="en-US" dirty="0"/>
          </a:p>
          <a:p>
            <a:pPr>
              <a:buNone/>
            </a:pPr>
            <a:r>
              <a:rPr lang="en-US" dirty="0" smtClean="0"/>
              <a:t> </a:t>
            </a:r>
          </a:p>
          <a:p>
            <a:r>
              <a:rPr lang="en-US" dirty="0" smtClean="0"/>
              <a:t>He </a:t>
            </a:r>
            <a:r>
              <a:rPr lang="en-US" dirty="0"/>
              <a:t>should offer humble obeisances to the devotee who has undergone spiritual initiation </a:t>
            </a:r>
            <a:r>
              <a:rPr lang="en-US" dirty="0" smtClean="0"/>
              <a:t>and </a:t>
            </a:r>
            <a:r>
              <a:rPr lang="en-US" dirty="0"/>
              <a:t>is engaged in worshiping the </a:t>
            </a:r>
            <a:r>
              <a:rPr lang="en-US" dirty="0" smtClean="0"/>
              <a:t>Deity  (the </a:t>
            </a:r>
            <a:r>
              <a:rPr lang="en-US" dirty="0" err="1" smtClean="0"/>
              <a:t>madhyama</a:t>
            </a:r>
            <a:r>
              <a:rPr lang="en-US" dirty="0" smtClean="0"/>
              <a:t> devotee),</a:t>
            </a:r>
          </a:p>
          <a:p>
            <a:pPr>
              <a:buNone/>
            </a:pPr>
            <a:r>
              <a:rPr lang="en-US" dirty="0" smtClean="0"/>
              <a:t> </a:t>
            </a:r>
          </a:p>
          <a:p>
            <a:r>
              <a:rPr lang="en-US" dirty="0" smtClean="0"/>
              <a:t>He </a:t>
            </a:r>
            <a:r>
              <a:rPr lang="en-US" dirty="0"/>
              <a:t>should associate with and faithfully serve that </a:t>
            </a:r>
            <a:r>
              <a:rPr lang="en-US" dirty="0" smtClean="0"/>
              <a:t>devotee </a:t>
            </a:r>
            <a:r>
              <a:rPr lang="en-US" dirty="0"/>
              <a:t>who is </a:t>
            </a:r>
            <a:r>
              <a:rPr lang="en-US" dirty="0" smtClean="0"/>
              <a:t>skilful in worship and </a:t>
            </a:r>
            <a:r>
              <a:rPr lang="en-US" dirty="0"/>
              <a:t>whose heart is completely devoid of </a:t>
            </a:r>
            <a:r>
              <a:rPr lang="en-US" dirty="0" smtClean="0"/>
              <a:t>criticizing </a:t>
            </a:r>
            <a:r>
              <a:rPr lang="en-US" dirty="0"/>
              <a:t>others</a:t>
            </a:r>
            <a:r>
              <a:rPr lang="en-US" dirty="0" smtClean="0"/>
              <a:t>. (</a:t>
            </a:r>
            <a:r>
              <a:rPr lang="en-US" dirty="0" err="1" smtClean="0"/>
              <a:t>uttama</a:t>
            </a:r>
            <a:r>
              <a:rPr lang="en-US" dirty="0" smtClean="0"/>
              <a:t> devotee)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100000">
              <a:schemeClr val="accent6">
                <a:lumMod val="75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Devotee</a:t>
            </a:r>
            <a:br>
              <a:rPr lang="en-US" dirty="0" smtClean="0"/>
            </a:br>
            <a:r>
              <a:rPr lang="en-US" dirty="0" err="1" smtClean="0"/>
              <a:t>Kanistha</a:t>
            </a:r>
            <a:endParaRPr lang="en-US" dirty="0"/>
          </a:p>
        </p:txBody>
      </p:sp>
      <p:sp>
        <p:nvSpPr>
          <p:cNvPr id="3" name="Content Placeholder 2"/>
          <p:cNvSpPr>
            <a:spLocks noGrp="1"/>
          </p:cNvSpPr>
          <p:nvPr>
            <p:ph idx="1"/>
          </p:nvPr>
        </p:nvSpPr>
        <p:spPr/>
        <p:txBody>
          <a:bodyPr/>
          <a:lstStyle/>
          <a:p>
            <a:endParaRPr lang="en-US" dirty="0" smtClean="0"/>
          </a:p>
          <a:p>
            <a:r>
              <a:rPr lang="en-US" dirty="0" smtClean="0"/>
              <a:t>Accepts </a:t>
            </a:r>
            <a:r>
              <a:rPr lang="en-US" dirty="0"/>
              <a:t>the name as </a:t>
            </a:r>
            <a:r>
              <a:rPr lang="en-US" dirty="0" err="1" smtClean="0"/>
              <a:t>Krsna</a:t>
            </a:r>
            <a:endParaRPr lang="en-US" dirty="0"/>
          </a:p>
          <a:p>
            <a:endParaRPr lang="en-US" dirty="0"/>
          </a:p>
          <a:p>
            <a:r>
              <a:rPr lang="en-US" dirty="0" err="1"/>
              <a:t>prabhu</a:t>
            </a:r>
            <a:r>
              <a:rPr lang="en-US" dirty="0"/>
              <a:t> </a:t>
            </a:r>
            <a:r>
              <a:rPr lang="en-US" dirty="0" err="1"/>
              <a:t>kahe</a:t>
            </a:r>
            <a:r>
              <a:rPr lang="en-US" dirty="0"/>
              <a:t> </a:t>
            </a:r>
            <a:r>
              <a:rPr lang="en-US" dirty="0" err="1"/>
              <a:t>yahra</a:t>
            </a:r>
            <a:r>
              <a:rPr lang="en-US" dirty="0"/>
              <a:t> </a:t>
            </a:r>
            <a:r>
              <a:rPr lang="en-US" dirty="0" err="1"/>
              <a:t>mukhe</a:t>
            </a:r>
            <a:r>
              <a:rPr lang="en-US" dirty="0"/>
              <a:t> </a:t>
            </a:r>
            <a:r>
              <a:rPr lang="en-US" dirty="0" err="1"/>
              <a:t>eka</a:t>
            </a:r>
            <a:r>
              <a:rPr lang="en-US" dirty="0"/>
              <a:t> </a:t>
            </a:r>
            <a:r>
              <a:rPr lang="en-US" dirty="0" err="1"/>
              <a:t>krsna</a:t>
            </a:r>
            <a:r>
              <a:rPr lang="en-US" dirty="0"/>
              <a:t> </a:t>
            </a:r>
            <a:r>
              <a:rPr lang="en-US" dirty="0" err="1"/>
              <a:t>nama</a:t>
            </a:r>
            <a:endParaRPr lang="en-US" dirty="0"/>
          </a:p>
          <a:p>
            <a:r>
              <a:rPr lang="en-US" dirty="0" err="1"/>
              <a:t>sei</a:t>
            </a:r>
            <a:r>
              <a:rPr lang="en-US" dirty="0"/>
              <a:t> to </a:t>
            </a:r>
            <a:r>
              <a:rPr lang="en-US" dirty="0" err="1"/>
              <a:t>vaisnava</a:t>
            </a:r>
            <a:r>
              <a:rPr lang="en-US" dirty="0"/>
              <a:t> </a:t>
            </a:r>
            <a:r>
              <a:rPr lang="en-US" dirty="0" err="1"/>
              <a:t>kariha</a:t>
            </a:r>
            <a:r>
              <a:rPr lang="en-US" dirty="0"/>
              <a:t> </a:t>
            </a:r>
            <a:r>
              <a:rPr lang="en-US" dirty="0" err="1"/>
              <a:t>tahara</a:t>
            </a:r>
            <a:r>
              <a:rPr lang="en-US" dirty="0"/>
              <a:t> </a:t>
            </a:r>
            <a:r>
              <a:rPr lang="en-US" dirty="0" err="1"/>
              <a:t>sammana</a:t>
            </a:r>
            <a:endParaRPr lang="en-US" dirty="0"/>
          </a:p>
          <a:p>
            <a:pPr>
              <a:buNone/>
            </a:pPr>
            <a:endParaRPr lang="en-US" dirty="0" smtClean="0"/>
          </a:p>
          <a:p>
            <a:pPr>
              <a:buNone/>
            </a:pPr>
            <a:r>
              <a:rPr lang="en-US" dirty="0" smtClean="0"/>
              <a:t>He who chants the name once is a </a:t>
            </a:r>
            <a:r>
              <a:rPr lang="en-US" dirty="0" err="1" smtClean="0"/>
              <a:t>Vaisnava</a:t>
            </a:r>
            <a:r>
              <a:rPr lang="en-US" dirty="0" smtClean="0"/>
              <a:t>.</a:t>
            </a:r>
            <a:r>
              <a:rPr lang="en-US" dirty="0"/>
              <a:t> </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100000">
              <a:schemeClr val="accent6">
                <a:lumMod val="75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err="1"/>
              <a:t>arcayam</a:t>
            </a:r>
            <a:r>
              <a:rPr lang="en-US" dirty="0"/>
              <a:t> eve </a:t>
            </a:r>
            <a:r>
              <a:rPr lang="en-US" dirty="0" err="1"/>
              <a:t>haraye</a:t>
            </a:r>
            <a:r>
              <a:rPr lang="en-US" dirty="0"/>
              <a:t> </a:t>
            </a:r>
            <a:r>
              <a:rPr lang="en-US" dirty="0" err="1"/>
              <a:t>pujan</a:t>
            </a:r>
            <a:r>
              <a:rPr lang="en-US" dirty="0"/>
              <a:t> </a:t>
            </a:r>
            <a:endParaRPr lang="en-US" dirty="0" smtClean="0"/>
          </a:p>
          <a:p>
            <a:r>
              <a:rPr lang="en-US" dirty="0" smtClean="0"/>
              <a:t>yah </a:t>
            </a:r>
            <a:r>
              <a:rPr lang="en-US" dirty="0" err="1"/>
              <a:t>sraddhayehate</a:t>
            </a:r>
            <a:endParaRPr lang="en-US" dirty="0"/>
          </a:p>
          <a:p>
            <a:r>
              <a:rPr lang="en-US" dirty="0" err="1"/>
              <a:t>na</a:t>
            </a:r>
            <a:r>
              <a:rPr lang="en-US" dirty="0"/>
              <a:t> tad </a:t>
            </a:r>
            <a:r>
              <a:rPr lang="en-US" dirty="0" err="1"/>
              <a:t>bhaktesu</a:t>
            </a:r>
            <a:r>
              <a:rPr lang="en-US" dirty="0"/>
              <a:t> </a:t>
            </a:r>
            <a:r>
              <a:rPr lang="en-US" dirty="0" err="1"/>
              <a:t>canyesu</a:t>
            </a:r>
            <a:r>
              <a:rPr lang="en-US" dirty="0"/>
              <a:t> </a:t>
            </a:r>
            <a:endParaRPr lang="en-US" dirty="0" smtClean="0"/>
          </a:p>
          <a:p>
            <a:r>
              <a:rPr lang="en-US" dirty="0" err="1" smtClean="0"/>
              <a:t>sa</a:t>
            </a:r>
            <a:r>
              <a:rPr lang="en-US" dirty="0" smtClean="0"/>
              <a:t> </a:t>
            </a:r>
            <a:r>
              <a:rPr lang="en-US" dirty="0" err="1"/>
              <a:t>bhaktah</a:t>
            </a:r>
            <a:r>
              <a:rPr lang="en-US" dirty="0"/>
              <a:t> </a:t>
            </a:r>
            <a:r>
              <a:rPr lang="en-US" dirty="0" err="1"/>
              <a:t>prakrtah</a:t>
            </a:r>
            <a:r>
              <a:rPr lang="en-US" dirty="0"/>
              <a:t> </a:t>
            </a:r>
            <a:r>
              <a:rPr lang="en-US" dirty="0" err="1"/>
              <a:t>smrtah</a:t>
            </a:r>
            <a:endParaRPr lang="en-US" dirty="0"/>
          </a:p>
          <a:p>
            <a:endParaRPr lang="en-US" dirty="0" smtClean="0"/>
          </a:p>
          <a:p>
            <a:r>
              <a:rPr lang="en-US" dirty="0" smtClean="0"/>
              <a:t>The devotee who worships the Lord with faith but does not have faith in the devotees is a </a:t>
            </a:r>
            <a:r>
              <a:rPr lang="en-US" dirty="0" err="1" smtClean="0"/>
              <a:t>kanistha</a:t>
            </a:r>
            <a:r>
              <a:rPr lang="en-US" dirty="0" smtClean="0"/>
              <a:t>.</a:t>
            </a:r>
          </a:p>
          <a:p>
            <a:r>
              <a:rPr lang="en-US" dirty="0" err="1" smtClean="0"/>
              <a:t>Nama</a:t>
            </a:r>
            <a:r>
              <a:rPr lang="en-US" dirty="0" smtClean="0"/>
              <a:t> </a:t>
            </a:r>
            <a:r>
              <a:rPr lang="en-US" dirty="0" err="1" smtClean="0"/>
              <a:t>abhasa</a:t>
            </a:r>
            <a:r>
              <a:rPr lang="en-US" dirty="0" smtClean="0"/>
              <a:t>—no association</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Madhyama</a:t>
            </a:r>
            <a:r>
              <a:rPr lang="en-US" dirty="0" smtClean="0"/>
              <a:t> </a:t>
            </a:r>
            <a:r>
              <a:rPr lang="en-US" dirty="0" err="1" smtClean="0"/>
              <a:t>Bhakta</a:t>
            </a:r>
            <a:endParaRPr lang="en-US" dirty="0"/>
          </a:p>
        </p:txBody>
      </p:sp>
      <p:sp>
        <p:nvSpPr>
          <p:cNvPr id="3" name="Content Placeholder 2"/>
          <p:cNvSpPr>
            <a:spLocks noGrp="1"/>
          </p:cNvSpPr>
          <p:nvPr>
            <p:ph idx="1"/>
          </p:nvPr>
        </p:nvSpPr>
        <p:spPr/>
        <p:txBody>
          <a:bodyPr>
            <a:normAutofit/>
          </a:bodyPr>
          <a:lstStyle/>
          <a:p>
            <a:r>
              <a:rPr lang="en-US" dirty="0" smtClean="0"/>
              <a:t>Accepts </a:t>
            </a:r>
            <a:r>
              <a:rPr lang="en-US" dirty="0"/>
              <a:t>the name as </a:t>
            </a:r>
            <a:r>
              <a:rPr lang="en-US" dirty="0" err="1" smtClean="0"/>
              <a:t>Krsna</a:t>
            </a:r>
            <a:r>
              <a:rPr lang="en-US" dirty="0" smtClean="0"/>
              <a:t> </a:t>
            </a:r>
          </a:p>
          <a:p>
            <a:r>
              <a:rPr lang="en-US" dirty="0" smtClean="0"/>
              <a:t>Chants continuously  </a:t>
            </a:r>
          </a:p>
          <a:p>
            <a:r>
              <a:rPr lang="en-US" dirty="0" smtClean="0"/>
              <a:t>Worships </a:t>
            </a:r>
            <a:r>
              <a:rPr lang="en-US" dirty="0" err="1"/>
              <a:t>Krsna</a:t>
            </a:r>
            <a:r>
              <a:rPr lang="en-US" dirty="0"/>
              <a:t> </a:t>
            </a:r>
            <a:r>
              <a:rPr lang="en-US" dirty="0" smtClean="0"/>
              <a:t>with </a:t>
            </a:r>
            <a:r>
              <a:rPr lang="en-US" dirty="0" err="1" smtClean="0"/>
              <a:t>sambandha</a:t>
            </a:r>
            <a:r>
              <a:rPr lang="en-US" dirty="0" smtClean="0"/>
              <a:t> </a:t>
            </a:r>
            <a:r>
              <a:rPr lang="en-US" dirty="0" err="1" smtClean="0"/>
              <a:t>jnana</a:t>
            </a:r>
            <a:r>
              <a:rPr lang="en-US" dirty="0" smtClean="0"/>
              <a:t> </a:t>
            </a:r>
          </a:p>
          <a:p>
            <a:r>
              <a:rPr lang="en-US" dirty="0" smtClean="0"/>
              <a:t>Avoids  </a:t>
            </a:r>
            <a:r>
              <a:rPr lang="en-US" dirty="0" err="1"/>
              <a:t>asat</a:t>
            </a:r>
            <a:r>
              <a:rPr lang="en-US" dirty="0"/>
              <a:t> </a:t>
            </a:r>
            <a:r>
              <a:rPr lang="en-US" dirty="0" err="1" smtClean="0"/>
              <a:t>sanga</a:t>
            </a:r>
            <a:r>
              <a:rPr lang="en-US" dirty="0" smtClean="0"/>
              <a:t>  </a:t>
            </a:r>
          </a:p>
          <a:p>
            <a:r>
              <a:rPr lang="en-US" dirty="0" smtClean="0"/>
              <a:t>Teaches </a:t>
            </a:r>
            <a:r>
              <a:rPr lang="en-US" dirty="0"/>
              <a:t>the </a:t>
            </a:r>
            <a:r>
              <a:rPr lang="en-US" dirty="0" smtClean="0"/>
              <a:t>innocent </a:t>
            </a:r>
          </a:p>
          <a:p>
            <a:r>
              <a:rPr lang="en-US" dirty="0" smtClean="0"/>
              <a:t>Associates with devotees</a:t>
            </a:r>
          </a:p>
          <a:p>
            <a:r>
              <a:rPr lang="en-US" dirty="0" smtClean="0"/>
              <a:t>Honors guru and takes </a:t>
            </a:r>
            <a:r>
              <a:rPr lang="en-US" dirty="0" err="1" smtClean="0"/>
              <a:t>diksa</a:t>
            </a:r>
            <a:r>
              <a:rPr lang="en-US" dirty="0" smtClean="0"/>
              <a:t> </a:t>
            </a:r>
            <a:endParaRPr lang="en-US" dirty="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a:t>krsna</a:t>
            </a:r>
            <a:r>
              <a:rPr lang="en-US" dirty="0"/>
              <a:t> </a:t>
            </a:r>
            <a:r>
              <a:rPr lang="en-US" dirty="0" err="1"/>
              <a:t>nama</a:t>
            </a:r>
            <a:r>
              <a:rPr lang="en-US" dirty="0"/>
              <a:t> </a:t>
            </a:r>
            <a:r>
              <a:rPr lang="en-US" dirty="0" err="1"/>
              <a:t>nirantara</a:t>
            </a:r>
            <a:r>
              <a:rPr lang="en-US" dirty="0"/>
              <a:t>  </a:t>
            </a:r>
            <a:r>
              <a:rPr lang="en-US" dirty="0" err="1"/>
              <a:t>yanhara</a:t>
            </a:r>
            <a:r>
              <a:rPr lang="en-US" dirty="0"/>
              <a:t> </a:t>
            </a:r>
            <a:r>
              <a:rPr lang="en-US" dirty="0" err="1"/>
              <a:t>vadane</a:t>
            </a:r>
            <a:endParaRPr lang="en-US" dirty="0"/>
          </a:p>
          <a:p>
            <a:r>
              <a:rPr lang="en-US" dirty="0"/>
              <a:t>se </a:t>
            </a:r>
            <a:r>
              <a:rPr lang="en-US" dirty="0" err="1"/>
              <a:t>vaisnava</a:t>
            </a:r>
            <a:r>
              <a:rPr lang="en-US" dirty="0"/>
              <a:t> </a:t>
            </a:r>
            <a:r>
              <a:rPr lang="en-US" dirty="0" err="1"/>
              <a:t>srestha</a:t>
            </a:r>
            <a:r>
              <a:rPr lang="en-US" dirty="0"/>
              <a:t> </a:t>
            </a:r>
            <a:r>
              <a:rPr lang="en-US" dirty="0" err="1"/>
              <a:t>bhaja</a:t>
            </a:r>
            <a:r>
              <a:rPr lang="en-US" dirty="0"/>
              <a:t> </a:t>
            </a:r>
            <a:r>
              <a:rPr lang="en-US" dirty="0" err="1"/>
              <a:t>tanhara</a:t>
            </a:r>
            <a:r>
              <a:rPr lang="en-US" dirty="0"/>
              <a:t> </a:t>
            </a:r>
            <a:r>
              <a:rPr lang="en-US" dirty="0" err="1"/>
              <a:t>carane</a:t>
            </a:r>
            <a:r>
              <a:rPr lang="en-US" dirty="0"/>
              <a:t>   </a:t>
            </a:r>
          </a:p>
          <a:p>
            <a:endParaRPr lang="en-US" dirty="0" smtClean="0"/>
          </a:p>
          <a:p>
            <a:r>
              <a:rPr lang="en-US" dirty="0" smtClean="0"/>
              <a:t>The </a:t>
            </a:r>
            <a:r>
              <a:rPr lang="en-US" dirty="0" err="1" smtClean="0"/>
              <a:t>vaisnava</a:t>
            </a:r>
            <a:r>
              <a:rPr lang="en-US" dirty="0" smtClean="0"/>
              <a:t> who constantly chants is the best and one should worship his feet, offering obeisances.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991600" cy="4525963"/>
          </a:xfrm>
        </p:spPr>
        <p:txBody>
          <a:bodyPr>
            <a:normAutofit fontScale="92500" lnSpcReduction="10000"/>
          </a:bodyPr>
          <a:lstStyle/>
          <a:p>
            <a:r>
              <a:rPr lang="en-US" dirty="0" err="1"/>
              <a:t>isvare</a:t>
            </a:r>
            <a:r>
              <a:rPr lang="en-US" dirty="0"/>
              <a:t> tad </a:t>
            </a:r>
            <a:r>
              <a:rPr lang="en-US" dirty="0" err="1"/>
              <a:t>adinesu</a:t>
            </a:r>
            <a:r>
              <a:rPr lang="en-US" dirty="0"/>
              <a:t>  </a:t>
            </a:r>
            <a:endParaRPr lang="en-US" dirty="0" smtClean="0"/>
          </a:p>
          <a:p>
            <a:r>
              <a:rPr lang="en-US" dirty="0" smtClean="0"/>
              <a:t> </a:t>
            </a:r>
            <a:r>
              <a:rPr lang="en-US" dirty="0" err="1"/>
              <a:t>balisesu</a:t>
            </a:r>
            <a:r>
              <a:rPr lang="en-US" dirty="0"/>
              <a:t> </a:t>
            </a:r>
            <a:r>
              <a:rPr lang="en-US" dirty="0" err="1"/>
              <a:t>dvisatsu</a:t>
            </a:r>
            <a:r>
              <a:rPr lang="en-US" dirty="0"/>
              <a:t> ca</a:t>
            </a:r>
          </a:p>
          <a:p>
            <a:r>
              <a:rPr lang="en-US" dirty="0"/>
              <a:t>prema </a:t>
            </a:r>
            <a:r>
              <a:rPr lang="en-US" dirty="0" err="1"/>
              <a:t>maitri</a:t>
            </a:r>
            <a:r>
              <a:rPr lang="en-US" dirty="0"/>
              <a:t> </a:t>
            </a:r>
            <a:r>
              <a:rPr lang="en-US" dirty="0" err="1"/>
              <a:t>krpopeksa</a:t>
            </a:r>
            <a:r>
              <a:rPr lang="en-US" dirty="0"/>
              <a:t>  </a:t>
            </a:r>
          </a:p>
          <a:p>
            <a:r>
              <a:rPr lang="en-US" dirty="0" smtClean="0"/>
              <a:t>yah  </a:t>
            </a:r>
            <a:r>
              <a:rPr lang="en-US" dirty="0" err="1"/>
              <a:t>karoti</a:t>
            </a:r>
            <a:r>
              <a:rPr lang="en-US" dirty="0"/>
              <a:t> </a:t>
            </a:r>
            <a:r>
              <a:rPr lang="en-US" dirty="0" err="1"/>
              <a:t>sa</a:t>
            </a:r>
            <a:r>
              <a:rPr lang="en-US" dirty="0"/>
              <a:t> </a:t>
            </a:r>
            <a:r>
              <a:rPr lang="en-US" dirty="0" err="1" smtClean="0"/>
              <a:t>madhyamah</a:t>
            </a:r>
            <a:endParaRPr lang="en-US" dirty="0" smtClean="0"/>
          </a:p>
          <a:p>
            <a:endParaRPr lang="en-US" dirty="0"/>
          </a:p>
          <a:p>
            <a:r>
              <a:rPr lang="en-US" dirty="0" smtClean="0"/>
              <a:t>The </a:t>
            </a:r>
            <a:r>
              <a:rPr lang="en-US" dirty="0" err="1" smtClean="0"/>
              <a:t>Madhyama</a:t>
            </a:r>
            <a:r>
              <a:rPr lang="en-US" dirty="0" smtClean="0"/>
              <a:t> worships the Lord with devotion, shows friendship to </a:t>
            </a:r>
            <a:r>
              <a:rPr lang="en-US" dirty="0" err="1" smtClean="0"/>
              <a:t>madhyama</a:t>
            </a:r>
            <a:r>
              <a:rPr lang="en-US" dirty="0" smtClean="0"/>
              <a:t> devotees, shows mercy to </a:t>
            </a:r>
            <a:r>
              <a:rPr lang="en-US" dirty="0" err="1" smtClean="0"/>
              <a:t>kanisthas</a:t>
            </a:r>
            <a:r>
              <a:rPr lang="en-US" dirty="0" smtClean="0"/>
              <a:t>, and avoids the non-devotees.</a:t>
            </a:r>
            <a:endParaRPr lang="en-US" dirty="0"/>
          </a:p>
          <a:p>
            <a:pPr>
              <a:buNone/>
            </a:pPr>
            <a:r>
              <a:rPr lang="en-US" dirty="0"/>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DC555"/>
            </a:gs>
            <a:gs pos="100000">
              <a:srgbClr val="EAEA0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Diksa</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a:t>divyam</a:t>
            </a:r>
            <a:r>
              <a:rPr lang="en-US" dirty="0"/>
              <a:t> </a:t>
            </a:r>
            <a:r>
              <a:rPr lang="en-US" dirty="0" err="1"/>
              <a:t>jnanam</a:t>
            </a:r>
            <a:r>
              <a:rPr lang="en-US" dirty="0"/>
              <a:t> </a:t>
            </a:r>
            <a:r>
              <a:rPr lang="en-US" dirty="0" err="1"/>
              <a:t>yato</a:t>
            </a:r>
            <a:r>
              <a:rPr lang="en-US" dirty="0"/>
              <a:t> </a:t>
            </a:r>
            <a:r>
              <a:rPr lang="en-US" dirty="0" err="1" smtClean="0"/>
              <a:t>dadyat</a:t>
            </a:r>
            <a:endParaRPr lang="en-US" dirty="0" smtClean="0"/>
          </a:p>
          <a:p>
            <a:r>
              <a:rPr lang="en-US" dirty="0" smtClean="0"/>
              <a:t> </a:t>
            </a:r>
            <a:r>
              <a:rPr lang="en-US" dirty="0" err="1"/>
              <a:t>kuryat</a:t>
            </a:r>
            <a:r>
              <a:rPr lang="en-US" dirty="0"/>
              <a:t> </a:t>
            </a:r>
            <a:r>
              <a:rPr lang="en-US" dirty="0" err="1"/>
              <a:t>papasya</a:t>
            </a:r>
            <a:r>
              <a:rPr lang="en-US" dirty="0"/>
              <a:t> </a:t>
            </a:r>
            <a:r>
              <a:rPr lang="en-US" dirty="0" err="1"/>
              <a:t>samksayam</a:t>
            </a:r>
            <a:endParaRPr lang="en-US" dirty="0"/>
          </a:p>
          <a:p>
            <a:r>
              <a:rPr lang="en-US" dirty="0" err="1"/>
              <a:t>tasmad</a:t>
            </a:r>
            <a:r>
              <a:rPr lang="en-US" dirty="0"/>
              <a:t> </a:t>
            </a:r>
            <a:r>
              <a:rPr lang="en-US" dirty="0" err="1"/>
              <a:t>dikseti</a:t>
            </a:r>
            <a:r>
              <a:rPr lang="en-US" dirty="0"/>
              <a:t> </a:t>
            </a:r>
            <a:r>
              <a:rPr lang="en-US" dirty="0" err="1"/>
              <a:t>sa</a:t>
            </a:r>
            <a:r>
              <a:rPr lang="en-US" dirty="0"/>
              <a:t> </a:t>
            </a:r>
            <a:r>
              <a:rPr lang="en-US" dirty="0" err="1"/>
              <a:t>prokta</a:t>
            </a:r>
            <a:r>
              <a:rPr lang="en-US" dirty="0"/>
              <a:t> </a:t>
            </a:r>
            <a:endParaRPr lang="en-US" dirty="0" smtClean="0"/>
          </a:p>
          <a:p>
            <a:r>
              <a:rPr lang="en-US" dirty="0" err="1" smtClean="0"/>
              <a:t>desikas</a:t>
            </a:r>
            <a:r>
              <a:rPr lang="en-US" dirty="0" smtClean="0"/>
              <a:t> </a:t>
            </a:r>
            <a:r>
              <a:rPr lang="en-US" dirty="0" err="1"/>
              <a:t>tattvakovidaih</a:t>
            </a:r>
            <a:endParaRPr lang="en-US" dirty="0"/>
          </a:p>
          <a:p>
            <a:pPr>
              <a:buNone/>
            </a:pPr>
            <a:r>
              <a:rPr lang="en-US" dirty="0"/>
              <a:t> </a:t>
            </a:r>
            <a:endParaRPr lang="en-US" dirty="0" smtClean="0"/>
          </a:p>
          <a:p>
            <a:r>
              <a:rPr lang="en-US" dirty="0" err="1" smtClean="0"/>
              <a:t>ato</a:t>
            </a:r>
            <a:r>
              <a:rPr lang="en-US" dirty="0" smtClean="0"/>
              <a:t> </a:t>
            </a:r>
            <a:r>
              <a:rPr lang="en-US" dirty="0" err="1" smtClean="0"/>
              <a:t>gurum</a:t>
            </a:r>
            <a:r>
              <a:rPr lang="en-US" dirty="0" smtClean="0"/>
              <a:t> </a:t>
            </a:r>
            <a:r>
              <a:rPr lang="en-US" dirty="0" err="1" smtClean="0"/>
              <a:t>pranamyaiva</a:t>
            </a:r>
            <a:r>
              <a:rPr lang="en-US" dirty="0" smtClean="0"/>
              <a:t> </a:t>
            </a:r>
          </a:p>
          <a:p>
            <a:r>
              <a:rPr lang="en-US" dirty="0" err="1" smtClean="0"/>
              <a:t>sarvasvam</a:t>
            </a:r>
            <a:r>
              <a:rPr lang="en-US" dirty="0" smtClean="0"/>
              <a:t> </a:t>
            </a:r>
            <a:r>
              <a:rPr lang="en-US" dirty="0" err="1" smtClean="0"/>
              <a:t>vinivedya</a:t>
            </a:r>
            <a:r>
              <a:rPr lang="en-US" dirty="0" smtClean="0"/>
              <a:t> ca   </a:t>
            </a:r>
          </a:p>
          <a:p>
            <a:r>
              <a:rPr lang="en-US" dirty="0" err="1" smtClean="0"/>
              <a:t>grhniyad</a:t>
            </a:r>
            <a:r>
              <a:rPr lang="en-US" dirty="0" smtClean="0"/>
              <a:t> </a:t>
            </a:r>
            <a:r>
              <a:rPr lang="en-US" dirty="0" err="1" smtClean="0"/>
              <a:t>vaisnavam</a:t>
            </a:r>
            <a:r>
              <a:rPr lang="en-US" dirty="0" smtClean="0"/>
              <a:t> </a:t>
            </a:r>
            <a:r>
              <a:rPr lang="en-US" dirty="0" err="1" smtClean="0"/>
              <a:t>mantram</a:t>
            </a:r>
            <a:r>
              <a:rPr lang="en-US" dirty="0" smtClean="0"/>
              <a:t> </a:t>
            </a:r>
          </a:p>
          <a:p>
            <a:r>
              <a:rPr lang="en-US" dirty="0" err="1" smtClean="0"/>
              <a:t>diksapurvam</a:t>
            </a:r>
            <a:r>
              <a:rPr lang="en-US" dirty="0" smtClean="0"/>
              <a:t> </a:t>
            </a:r>
            <a:r>
              <a:rPr lang="en-US" dirty="0" err="1" smtClean="0"/>
              <a:t>vidhanatah</a:t>
            </a:r>
            <a:r>
              <a:rPr lang="en-US" dirty="0" smtClean="0"/>
              <a:t> </a:t>
            </a:r>
          </a:p>
          <a:p>
            <a:pPr>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DC555"/>
            </a:gs>
            <a:gs pos="100000">
              <a:srgbClr val="EAEA0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None/>
            </a:pPr>
            <a:r>
              <a:rPr lang="en-US" dirty="0" smtClean="0"/>
              <a:t>   </a:t>
            </a:r>
          </a:p>
          <a:p>
            <a:pPr>
              <a:buNone/>
            </a:pPr>
            <a:r>
              <a:rPr lang="en-US" dirty="0" smtClean="0"/>
              <a:t>    </a:t>
            </a:r>
            <a:r>
              <a:rPr lang="en-US" dirty="0" err="1" smtClean="0"/>
              <a:t>Diksa</a:t>
            </a:r>
            <a:r>
              <a:rPr lang="en-US" dirty="0" smtClean="0"/>
              <a:t> is so-called by the wise because it bestows </a:t>
            </a:r>
            <a:r>
              <a:rPr lang="en-US" dirty="0" err="1" smtClean="0"/>
              <a:t>divya</a:t>
            </a:r>
            <a:r>
              <a:rPr lang="en-US" dirty="0" smtClean="0"/>
              <a:t> </a:t>
            </a:r>
            <a:r>
              <a:rPr lang="en-US" dirty="0" err="1" smtClean="0"/>
              <a:t>jnana</a:t>
            </a:r>
            <a:r>
              <a:rPr lang="en-US" dirty="0" smtClean="0"/>
              <a:t> and destroys sins.  </a:t>
            </a:r>
          </a:p>
          <a:p>
            <a:pPr>
              <a:buNone/>
            </a:pPr>
            <a:r>
              <a:rPr lang="en-US" dirty="0" smtClean="0"/>
              <a:t>    Di (</a:t>
            </a:r>
            <a:r>
              <a:rPr lang="en-US" dirty="0" err="1" smtClean="0"/>
              <a:t>vya-jnana</a:t>
            </a:r>
            <a:r>
              <a:rPr lang="en-US" dirty="0" smtClean="0"/>
              <a:t>) +  </a:t>
            </a:r>
            <a:r>
              <a:rPr lang="en-US" dirty="0" err="1" smtClean="0"/>
              <a:t>ksa</a:t>
            </a:r>
            <a:r>
              <a:rPr lang="en-US" dirty="0" smtClean="0"/>
              <a:t> (yam </a:t>
            </a:r>
            <a:r>
              <a:rPr lang="en-US" dirty="0" err="1" smtClean="0"/>
              <a:t>papasya</a:t>
            </a:r>
            <a:r>
              <a:rPr lang="en-US" dirty="0" smtClean="0"/>
              <a:t>)</a:t>
            </a:r>
            <a:endParaRPr lang="en-US" dirty="0"/>
          </a:p>
          <a:p>
            <a:endParaRPr lang="en-US" dirty="0" smtClean="0"/>
          </a:p>
          <a:p>
            <a:pPr>
              <a:buNone/>
            </a:pPr>
            <a:r>
              <a:rPr lang="en-US" dirty="0" smtClean="0"/>
              <a:t>    Therefore one should offer respects to guru, offer him everything and accept </a:t>
            </a:r>
            <a:r>
              <a:rPr lang="en-US" dirty="0" err="1" smtClean="0"/>
              <a:t>Vaisnava</a:t>
            </a:r>
            <a:r>
              <a:rPr lang="en-US" dirty="0" smtClean="0"/>
              <a:t> mantra according to the rules while taking </a:t>
            </a:r>
            <a:r>
              <a:rPr lang="en-US" dirty="0" err="1" smtClean="0"/>
              <a:t>diksa</a:t>
            </a:r>
            <a:r>
              <a:rPr lang="en-US" dirty="0" smtClean="0"/>
              <a:t>.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sa-IN" dirty="0" smtClean="0">
                <a:latin typeface="Balaram" pitchFamily="2" charset="0"/>
              </a:rPr>
              <a:t>divyaà jïänaà hy atra çrémati mantre bhagavat-svarüpa-jïänaà, tena bhagavatä sambandha-viçeña-jïänaà ca |  yathä pädmottara-khaëòädäv añöäkñarädikam adhikåtya vivåtam asti ye tu sampattimanto gåhasthäs teñäà tv arcana-märga eva mukhyaù |</a:t>
            </a:r>
            <a:endParaRPr lang="en-US" dirty="0" smtClean="0">
              <a:latin typeface="Balaram" pitchFamily="2" charset="0"/>
            </a:endParaRPr>
          </a:p>
          <a:p>
            <a:r>
              <a:rPr lang="en-US" dirty="0" err="1" smtClean="0">
                <a:latin typeface="Balaram" pitchFamily="2" charset="0"/>
              </a:rPr>
              <a:t>Divya</a:t>
            </a:r>
            <a:r>
              <a:rPr lang="en-US" dirty="0" smtClean="0">
                <a:latin typeface="Balaram" pitchFamily="2" charset="0"/>
              </a:rPr>
              <a:t> </a:t>
            </a:r>
            <a:r>
              <a:rPr lang="en-US" dirty="0" err="1" smtClean="0">
                <a:latin typeface="Balaram" pitchFamily="2" charset="0"/>
              </a:rPr>
              <a:t>jnanam</a:t>
            </a:r>
            <a:r>
              <a:rPr lang="en-US" dirty="0" smtClean="0">
                <a:latin typeface="Balaram" pitchFamily="2" charset="0"/>
              </a:rPr>
              <a:t> is knowledge of the form of the Lord and knowledge of ones particular relationship with the Lord in that sacred mantra.</a:t>
            </a:r>
          </a:p>
          <a:p>
            <a:r>
              <a:rPr lang="en-US" dirty="0" smtClean="0">
                <a:latin typeface="Balaram" pitchFamily="2" charset="0"/>
              </a:rPr>
              <a:t>It is mainly for rich householders doing deity worship.   Bhakti </a:t>
            </a:r>
            <a:r>
              <a:rPr lang="en-US" dirty="0" err="1" smtClean="0">
                <a:latin typeface="Balaram" pitchFamily="2" charset="0"/>
              </a:rPr>
              <a:t>sandarbha</a:t>
            </a:r>
            <a:endParaRPr lang="en-US" dirty="0">
              <a:latin typeface="Balaram" pitchFamily="2"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Diksa</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nvPr>
        </p:nvGraphicFramePr>
        <p:xfrm>
          <a:off x="609600" y="9144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Up Arrow Callout 4"/>
          <p:cNvSpPr/>
          <p:nvPr/>
        </p:nvSpPr>
        <p:spPr>
          <a:xfrm>
            <a:off x="3429000" y="4038600"/>
            <a:ext cx="4800600" cy="2514600"/>
          </a:xfrm>
          <a:prstGeom prst="upArrowCallou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038600" y="5029200"/>
            <a:ext cx="3810000" cy="1200329"/>
          </a:xfrm>
          <a:prstGeom prst="rect">
            <a:avLst/>
          </a:prstGeom>
          <a:noFill/>
        </p:spPr>
        <p:txBody>
          <a:bodyPr wrap="square" rtlCol="0">
            <a:spAutoFit/>
          </a:bodyPr>
          <a:lstStyle/>
          <a:p>
            <a:r>
              <a:rPr lang="en-US" sz="2400" dirty="0" smtClean="0"/>
              <a:t>Knowledge of  Form of Lord</a:t>
            </a:r>
          </a:p>
          <a:p>
            <a:r>
              <a:rPr lang="en-US" sz="2400" dirty="0" smtClean="0"/>
              <a:t>Knowledge of Relationship with Lord </a:t>
            </a: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Diksa</a:t>
            </a:r>
            <a:r>
              <a:rPr lang="en-US" dirty="0" smtClean="0"/>
              <a:t> and </a:t>
            </a:r>
            <a:r>
              <a:rPr lang="en-US" dirty="0" err="1" smtClean="0"/>
              <a:t>Nama</a:t>
            </a:r>
            <a:endParaRPr lang="en-US" dirty="0"/>
          </a:p>
        </p:txBody>
      </p:sp>
      <p:sp>
        <p:nvSpPr>
          <p:cNvPr id="3" name="Content Placeholder 2"/>
          <p:cNvSpPr>
            <a:spLocks noGrp="1"/>
          </p:cNvSpPr>
          <p:nvPr>
            <p:ph idx="1"/>
          </p:nvPr>
        </p:nvSpPr>
        <p:spPr/>
        <p:txBody>
          <a:bodyPr/>
          <a:lstStyle/>
          <a:p>
            <a:r>
              <a:rPr lang="en-US" dirty="0" err="1" smtClean="0"/>
              <a:t>Diksa</a:t>
            </a:r>
            <a:r>
              <a:rPr lang="en-US" dirty="0" smtClean="0"/>
              <a:t>: mantra, </a:t>
            </a:r>
            <a:r>
              <a:rPr lang="en-US" dirty="0" err="1" smtClean="0"/>
              <a:t>Arcana</a:t>
            </a:r>
            <a:r>
              <a:rPr lang="en-US" dirty="0" smtClean="0"/>
              <a:t> </a:t>
            </a:r>
            <a:r>
              <a:rPr lang="en-US" dirty="0" err="1" smtClean="0"/>
              <a:t>marga</a:t>
            </a:r>
            <a:endParaRPr lang="en-US" dirty="0" smtClean="0"/>
          </a:p>
          <a:p>
            <a:endParaRPr lang="en-US" dirty="0" smtClean="0"/>
          </a:p>
          <a:p>
            <a:r>
              <a:rPr lang="en-US" dirty="0" err="1" smtClean="0"/>
              <a:t>Nama</a:t>
            </a:r>
            <a:r>
              <a:rPr lang="en-US" dirty="0" smtClean="0"/>
              <a:t>:  no </a:t>
            </a:r>
            <a:r>
              <a:rPr lang="en-US" dirty="0" err="1" smtClean="0"/>
              <a:t>diksa</a:t>
            </a:r>
            <a:r>
              <a:rPr lang="en-US" dirty="0" smtClean="0"/>
              <a:t>, </a:t>
            </a:r>
            <a:r>
              <a:rPr lang="en-US" dirty="0" err="1" smtClean="0"/>
              <a:t>sambandha</a:t>
            </a:r>
            <a:r>
              <a:rPr lang="en-US" dirty="0" smtClean="0"/>
              <a:t> </a:t>
            </a:r>
            <a:r>
              <a:rPr lang="en-US" dirty="0" err="1" smtClean="0"/>
              <a:t>jnana</a:t>
            </a:r>
            <a:r>
              <a:rPr lang="en-US" dirty="0" smtClean="0"/>
              <a:t> , </a:t>
            </a:r>
            <a:r>
              <a:rPr lang="en-US" dirty="0" err="1" smtClean="0"/>
              <a:t>Bhagavata</a:t>
            </a:r>
            <a:r>
              <a:rPr lang="en-US" dirty="0" smtClean="0"/>
              <a:t> </a:t>
            </a:r>
            <a:r>
              <a:rPr lang="en-US" dirty="0" err="1" smtClean="0"/>
              <a:t>marga</a:t>
            </a:r>
            <a:r>
              <a:rPr lang="en-US" dirty="0" smtClean="0"/>
              <a:t>, yuga dharma</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Because of the fickle mind of the devotee, </a:t>
            </a:r>
            <a:r>
              <a:rPr lang="en-US" dirty="0" err="1" smtClean="0"/>
              <a:t>arcana</a:t>
            </a:r>
            <a:r>
              <a:rPr lang="en-US" dirty="0" smtClean="0"/>
              <a:t> </a:t>
            </a:r>
            <a:r>
              <a:rPr lang="en-US" dirty="0" err="1" smtClean="0"/>
              <a:t>marga</a:t>
            </a:r>
            <a:r>
              <a:rPr lang="en-US" dirty="0" smtClean="0"/>
              <a:t> is often recommended along with </a:t>
            </a:r>
            <a:r>
              <a:rPr lang="en-US" dirty="0" err="1" smtClean="0"/>
              <a:t>bhagavata</a:t>
            </a:r>
            <a:r>
              <a:rPr lang="en-US" dirty="0" smtClean="0"/>
              <a:t> </a:t>
            </a:r>
            <a:r>
              <a:rPr lang="en-US" dirty="0" err="1" smtClean="0"/>
              <a:t>marga</a:t>
            </a:r>
            <a:r>
              <a:rPr lang="en-US" dirty="0" smtClean="0"/>
              <a:t> to engage all his senses in deity worship along with chanting the name.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FDC555">
                <a:alpha val="79000"/>
              </a:srgbClr>
            </a:gs>
            <a:gs pos="100000">
              <a:srgbClr val="EAEA04">
                <a:alpha val="77000"/>
              </a:srgb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Madhyama</a:t>
            </a:r>
            <a:endParaRPr lang="en-US" dirty="0"/>
          </a:p>
        </p:txBody>
      </p:sp>
      <p:sp>
        <p:nvSpPr>
          <p:cNvPr id="3" name="Content Placeholder 2"/>
          <p:cNvSpPr>
            <a:spLocks noGrp="1"/>
          </p:cNvSpPr>
          <p:nvPr>
            <p:ph idx="1"/>
          </p:nvPr>
        </p:nvSpPr>
        <p:spPr/>
        <p:txBody>
          <a:bodyPr/>
          <a:lstStyle/>
          <a:p>
            <a:endParaRPr lang="en-US" dirty="0" smtClean="0"/>
          </a:p>
          <a:p>
            <a:r>
              <a:rPr lang="en-US" dirty="0" err="1" smtClean="0"/>
              <a:t>Nama</a:t>
            </a:r>
            <a:r>
              <a:rPr lang="en-US" dirty="0" smtClean="0"/>
              <a:t>:   main </a:t>
            </a:r>
            <a:r>
              <a:rPr lang="en-US" dirty="0" err="1" smtClean="0"/>
              <a:t>sadhana</a:t>
            </a:r>
            <a:r>
              <a:rPr lang="en-US" dirty="0" smtClean="0"/>
              <a:t>, always chants</a:t>
            </a:r>
          </a:p>
          <a:p>
            <a:endParaRPr lang="en-US" dirty="0"/>
          </a:p>
          <a:p>
            <a:endParaRPr lang="en-US" dirty="0" smtClean="0"/>
          </a:p>
          <a:p>
            <a:r>
              <a:rPr lang="en-US" dirty="0" smtClean="0"/>
              <a:t>Mantra:  for deity worship</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Diksa</a:t>
            </a:r>
            <a:r>
              <a:rPr lang="en-US" dirty="0" smtClean="0"/>
              <a:t> </a:t>
            </a:r>
            <a:r>
              <a:rPr lang="en-US" dirty="0" err="1" smtClean="0"/>
              <a:t>Panca</a:t>
            </a:r>
            <a:r>
              <a:rPr lang="en-US" dirty="0" smtClean="0"/>
              <a:t> </a:t>
            </a:r>
            <a:r>
              <a:rPr lang="en-US" dirty="0" err="1" smtClean="0"/>
              <a:t>Samskara</a:t>
            </a:r>
            <a:r>
              <a:rPr lang="en-US" dirty="0" smtClean="0"/>
              <a:t/>
            </a:r>
            <a:br>
              <a:rPr lang="en-US" dirty="0" smtClean="0"/>
            </a:br>
            <a:r>
              <a:rPr lang="en-US" dirty="0" err="1" smtClean="0"/>
              <a:t>Vaisnava</a:t>
            </a:r>
            <a:r>
              <a:rPr lang="en-US" dirty="0" smtClean="0"/>
              <a:t> </a:t>
            </a:r>
            <a:r>
              <a:rPr lang="en-US" dirty="0" err="1" smtClean="0"/>
              <a:t>Diksa</a:t>
            </a:r>
            <a:endParaRPr lang="en-MY" dirty="0"/>
          </a:p>
        </p:txBody>
      </p:sp>
      <p:sp>
        <p:nvSpPr>
          <p:cNvPr id="3" name="Content Placeholder 2"/>
          <p:cNvSpPr>
            <a:spLocks noGrp="1"/>
          </p:cNvSpPr>
          <p:nvPr>
            <p:ph idx="1"/>
          </p:nvPr>
        </p:nvSpPr>
        <p:spPr/>
        <p:txBody>
          <a:bodyPr/>
          <a:lstStyle/>
          <a:p>
            <a:r>
              <a:rPr lang="en-US" dirty="0" smtClean="0"/>
              <a:t>TILAKA</a:t>
            </a:r>
          </a:p>
          <a:p>
            <a:r>
              <a:rPr lang="en-US" dirty="0" smtClean="0"/>
              <a:t>TAPA (BRANDING)</a:t>
            </a:r>
          </a:p>
          <a:p>
            <a:r>
              <a:rPr lang="en-US" dirty="0" smtClean="0"/>
              <a:t>KRSNA DAS</a:t>
            </a:r>
          </a:p>
          <a:p>
            <a:r>
              <a:rPr lang="en-US" dirty="0" smtClean="0"/>
              <a:t>KRSNA MANTRA</a:t>
            </a:r>
          </a:p>
          <a:p>
            <a:r>
              <a:rPr lang="en-US" dirty="0" smtClean="0"/>
              <a:t>ARCANA</a:t>
            </a:r>
            <a:endParaRPr lang="en-MY" dirty="0"/>
          </a:p>
        </p:txBody>
      </p:sp>
      <p:cxnSp>
        <p:nvCxnSpPr>
          <p:cNvPr id="5" name="Straight Connector 4"/>
          <p:cNvCxnSpPr/>
          <p:nvPr/>
        </p:nvCxnSpPr>
        <p:spPr>
          <a:xfrm>
            <a:off x="533400" y="3352800"/>
            <a:ext cx="8001000"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Vaidic</a:t>
            </a:r>
            <a:r>
              <a:rPr lang="en-US" dirty="0" smtClean="0"/>
              <a:t> </a:t>
            </a:r>
            <a:r>
              <a:rPr lang="en-US" dirty="0" err="1" smtClean="0"/>
              <a:t>Diksa</a:t>
            </a:r>
            <a:endParaRPr lang="en-MY" dirty="0"/>
          </a:p>
        </p:txBody>
      </p:sp>
      <p:sp>
        <p:nvSpPr>
          <p:cNvPr id="3" name="Content Placeholder 2"/>
          <p:cNvSpPr>
            <a:spLocks noGrp="1"/>
          </p:cNvSpPr>
          <p:nvPr>
            <p:ph idx="1"/>
          </p:nvPr>
        </p:nvSpPr>
        <p:spPr/>
        <p:txBody>
          <a:bodyPr/>
          <a:lstStyle/>
          <a:p>
            <a:r>
              <a:rPr lang="en-US" dirty="0" smtClean="0"/>
              <a:t>UPANAYANA SAMSKARA </a:t>
            </a:r>
          </a:p>
          <a:p>
            <a:r>
              <a:rPr lang="en-US" dirty="0" smtClean="0"/>
              <a:t>SACRIFICE</a:t>
            </a:r>
          </a:p>
          <a:p>
            <a:r>
              <a:rPr lang="en-US" dirty="0" smtClean="0"/>
              <a:t>VEDIC GAYATRI MANTRA</a:t>
            </a:r>
            <a:endParaRPr lang="en-MY"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Diksa</a:t>
            </a:r>
            <a:r>
              <a:rPr lang="en-US" dirty="0" smtClean="0"/>
              <a:t> </a:t>
            </a:r>
            <a:r>
              <a:rPr lang="en-US" dirty="0" err="1" smtClean="0"/>
              <a:t>Panca</a:t>
            </a:r>
            <a:r>
              <a:rPr lang="en-US" dirty="0" smtClean="0"/>
              <a:t> </a:t>
            </a:r>
            <a:r>
              <a:rPr lang="en-US" dirty="0" err="1" smtClean="0"/>
              <a:t>Samskara</a:t>
            </a:r>
            <a:r>
              <a:rPr lang="en-US" dirty="0" smtClean="0"/>
              <a:t/>
            </a:r>
            <a:br>
              <a:rPr lang="en-US" dirty="0" smtClean="0"/>
            </a:br>
            <a:r>
              <a:rPr lang="en-US" dirty="0" err="1" smtClean="0"/>
              <a:t>Vaisnava</a:t>
            </a:r>
            <a:r>
              <a:rPr lang="en-US" dirty="0" smtClean="0"/>
              <a:t> </a:t>
            </a:r>
            <a:r>
              <a:rPr lang="en-US" dirty="0" err="1" smtClean="0"/>
              <a:t>Diksa</a:t>
            </a:r>
            <a:r>
              <a:rPr lang="en-US" dirty="0" smtClean="0"/>
              <a:t> + </a:t>
            </a:r>
            <a:r>
              <a:rPr lang="en-US" dirty="0" err="1" smtClean="0"/>
              <a:t>Vaidic</a:t>
            </a:r>
            <a:r>
              <a:rPr lang="en-US" dirty="0" smtClean="0"/>
              <a:t> </a:t>
            </a:r>
            <a:r>
              <a:rPr lang="en-US" dirty="0" err="1" smtClean="0"/>
              <a:t>Diksa</a:t>
            </a:r>
            <a:endParaRPr lang="en-MY" dirty="0"/>
          </a:p>
        </p:txBody>
      </p:sp>
      <p:sp>
        <p:nvSpPr>
          <p:cNvPr id="3" name="Content Placeholder 2"/>
          <p:cNvSpPr>
            <a:spLocks noGrp="1"/>
          </p:cNvSpPr>
          <p:nvPr>
            <p:ph idx="1"/>
          </p:nvPr>
        </p:nvSpPr>
        <p:spPr/>
        <p:txBody>
          <a:bodyPr>
            <a:normAutofit fontScale="92500" lnSpcReduction="20000"/>
          </a:bodyPr>
          <a:lstStyle/>
          <a:p>
            <a:r>
              <a:rPr lang="en-US" dirty="0" smtClean="0"/>
              <a:t>TILAKA</a:t>
            </a:r>
          </a:p>
          <a:p>
            <a:r>
              <a:rPr lang="en-US" dirty="0" smtClean="0"/>
              <a:t>TAPA (BRANDING)</a:t>
            </a:r>
          </a:p>
          <a:p>
            <a:r>
              <a:rPr lang="en-US" dirty="0" smtClean="0"/>
              <a:t>KRSNA DAS</a:t>
            </a:r>
          </a:p>
          <a:p>
            <a:endParaRPr lang="en-US" dirty="0" smtClean="0"/>
          </a:p>
          <a:p>
            <a:r>
              <a:rPr lang="en-US" dirty="0" smtClean="0"/>
              <a:t>KRSNA MANTRA</a:t>
            </a:r>
          </a:p>
          <a:p>
            <a:r>
              <a:rPr lang="en-US" dirty="0" smtClean="0"/>
              <a:t>ARCANA</a:t>
            </a:r>
          </a:p>
          <a:p>
            <a:endParaRPr lang="en-US" dirty="0" smtClean="0"/>
          </a:p>
          <a:p>
            <a:r>
              <a:rPr lang="en-US" dirty="0" smtClean="0"/>
              <a:t>VEDIC GAYATRI</a:t>
            </a:r>
          </a:p>
          <a:p>
            <a:r>
              <a:rPr lang="en-US" dirty="0" smtClean="0"/>
              <a:t>DVIJA SAMSKARA </a:t>
            </a:r>
            <a:endParaRPr lang="en-MY" dirty="0"/>
          </a:p>
        </p:txBody>
      </p:sp>
      <p:sp>
        <p:nvSpPr>
          <p:cNvPr id="9" name="Rectangle 8"/>
          <p:cNvSpPr/>
          <p:nvPr/>
        </p:nvSpPr>
        <p:spPr>
          <a:xfrm>
            <a:off x="457200" y="1524000"/>
            <a:ext cx="5867400" cy="1524000"/>
          </a:xfrm>
          <a:prstGeom prst="rect">
            <a:avLst/>
          </a:prstGeom>
          <a:solidFill>
            <a:srgbClr val="CCFF99">
              <a:alpha val="5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0" name="Rectangle 9"/>
          <p:cNvSpPr/>
          <p:nvPr/>
        </p:nvSpPr>
        <p:spPr>
          <a:xfrm>
            <a:off x="457200" y="3276600"/>
            <a:ext cx="5943600" cy="1143000"/>
          </a:xfrm>
          <a:prstGeom prst="rect">
            <a:avLst/>
          </a:prstGeom>
          <a:solidFill>
            <a:srgbClr val="CC66FF">
              <a:alpha val="6902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2" name="Rectangle 11"/>
          <p:cNvSpPr/>
          <p:nvPr/>
        </p:nvSpPr>
        <p:spPr>
          <a:xfrm>
            <a:off x="457200" y="4724400"/>
            <a:ext cx="5867400" cy="1371600"/>
          </a:xfrm>
          <a:prstGeom prst="rect">
            <a:avLst/>
          </a:prstGeom>
          <a:solidFill>
            <a:srgbClr val="FFCC66">
              <a:alpha val="32941"/>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FFFD7B"/>
            </a:gs>
            <a:gs pos="100000">
              <a:srgbClr val="F7B237">
                <a:alpha val="76863"/>
              </a:srgb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Uttama</a:t>
            </a:r>
            <a:endParaRPr lang="en-US" dirty="0"/>
          </a:p>
        </p:txBody>
      </p:sp>
      <p:sp>
        <p:nvSpPr>
          <p:cNvPr id="3" name="Content Placeholder 2"/>
          <p:cNvSpPr>
            <a:spLocks noGrp="1"/>
          </p:cNvSpPr>
          <p:nvPr>
            <p:ph idx="1"/>
          </p:nvPr>
        </p:nvSpPr>
        <p:spPr/>
        <p:txBody>
          <a:bodyPr/>
          <a:lstStyle/>
          <a:p>
            <a:r>
              <a:rPr lang="en-US" dirty="0" err="1"/>
              <a:t>yanhara</a:t>
            </a:r>
            <a:r>
              <a:rPr lang="en-US" dirty="0"/>
              <a:t> </a:t>
            </a:r>
            <a:r>
              <a:rPr lang="en-US" dirty="0" err="1"/>
              <a:t>darsane</a:t>
            </a:r>
            <a:r>
              <a:rPr lang="en-US" dirty="0"/>
              <a:t> </a:t>
            </a:r>
            <a:r>
              <a:rPr lang="en-US" dirty="0" err="1"/>
              <a:t>mukhe</a:t>
            </a:r>
            <a:r>
              <a:rPr lang="en-US" dirty="0"/>
              <a:t> </a:t>
            </a:r>
            <a:r>
              <a:rPr lang="en-US" dirty="0" err="1"/>
              <a:t>aise</a:t>
            </a:r>
            <a:r>
              <a:rPr lang="en-US" dirty="0"/>
              <a:t> </a:t>
            </a:r>
            <a:r>
              <a:rPr lang="en-US" dirty="0" err="1"/>
              <a:t>krsna</a:t>
            </a:r>
            <a:r>
              <a:rPr lang="en-US" dirty="0"/>
              <a:t> </a:t>
            </a:r>
            <a:r>
              <a:rPr lang="en-US" dirty="0" err="1"/>
              <a:t>nama</a:t>
            </a:r>
            <a:endParaRPr lang="en-US" dirty="0"/>
          </a:p>
          <a:p>
            <a:r>
              <a:rPr lang="en-US" dirty="0" err="1"/>
              <a:t>tahare</a:t>
            </a:r>
            <a:r>
              <a:rPr lang="en-US" dirty="0"/>
              <a:t> </a:t>
            </a:r>
            <a:r>
              <a:rPr lang="en-US" dirty="0" err="1"/>
              <a:t>janiha</a:t>
            </a:r>
            <a:r>
              <a:rPr lang="en-US" dirty="0"/>
              <a:t> </a:t>
            </a:r>
            <a:r>
              <a:rPr lang="en-US" dirty="0" err="1"/>
              <a:t>tumi</a:t>
            </a:r>
            <a:r>
              <a:rPr lang="en-US" dirty="0"/>
              <a:t> </a:t>
            </a:r>
            <a:r>
              <a:rPr lang="en-US" dirty="0" err="1"/>
              <a:t>vaisnava</a:t>
            </a:r>
            <a:r>
              <a:rPr lang="en-US" dirty="0"/>
              <a:t> </a:t>
            </a:r>
            <a:r>
              <a:rPr lang="en-US" dirty="0" err="1"/>
              <a:t>pradhana</a:t>
            </a:r>
            <a:endParaRPr lang="en-US" dirty="0"/>
          </a:p>
          <a:p>
            <a:endParaRPr lang="en-US" dirty="0" smtClean="0"/>
          </a:p>
          <a:p>
            <a:r>
              <a:rPr lang="en-US" dirty="0" smtClean="0"/>
              <a:t>The best devotee is he makes one chant </a:t>
            </a:r>
            <a:r>
              <a:rPr lang="en-US" dirty="0" err="1" smtClean="0"/>
              <a:t>Krsna’s</a:t>
            </a:r>
            <a:r>
              <a:rPr lang="en-US" dirty="0" smtClean="0"/>
              <a:t> name. </a:t>
            </a:r>
          </a:p>
          <a:p>
            <a:endParaRPr lang="en-US" dirty="0"/>
          </a:p>
          <a:p>
            <a:r>
              <a:rPr lang="en-US" dirty="0" smtClean="0"/>
              <a:t>Always absorbed in chanting the name. </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FFFD7B"/>
            </a:gs>
            <a:gs pos="100000">
              <a:srgbClr val="F7B237">
                <a:alpha val="76863"/>
              </a:srgb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err="1"/>
              <a:t>sarvabhutesu</a:t>
            </a:r>
            <a:r>
              <a:rPr lang="en-US" dirty="0"/>
              <a:t> yah </a:t>
            </a:r>
            <a:r>
              <a:rPr lang="en-US" dirty="0" err="1"/>
              <a:t>pasyed</a:t>
            </a:r>
            <a:r>
              <a:rPr lang="en-US" dirty="0"/>
              <a:t> </a:t>
            </a:r>
            <a:endParaRPr lang="en-US" dirty="0" smtClean="0"/>
          </a:p>
          <a:p>
            <a:r>
              <a:rPr lang="en-US" dirty="0" err="1" smtClean="0"/>
              <a:t>bhagavad</a:t>
            </a:r>
            <a:r>
              <a:rPr lang="en-US" dirty="0" smtClean="0"/>
              <a:t> </a:t>
            </a:r>
            <a:r>
              <a:rPr lang="en-US" dirty="0" err="1"/>
              <a:t>bhavam</a:t>
            </a:r>
            <a:r>
              <a:rPr lang="en-US" dirty="0"/>
              <a:t> </a:t>
            </a:r>
            <a:r>
              <a:rPr lang="en-US" dirty="0" err="1"/>
              <a:t>atmanah</a:t>
            </a:r>
            <a:endParaRPr lang="en-US" dirty="0"/>
          </a:p>
          <a:p>
            <a:r>
              <a:rPr lang="en-US" dirty="0" err="1"/>
              <a:t>bhutani</a:t>
            </a:r>
            <a:r>
              <a:rPr lang="en-US" dirty="0"/>
              <a:t> </a:t>
            </a:r>
            <a:r>
              <a:rPr lang="en-US" dirty="0" err="1"/>
              <a:t>bhagavaty</a:t>
            </a:r>
            <a:r>
              <a:rPr lang="en-US" dirty="0"/>
              <a:t> </a:t>
            </a:r>
            <a:r>
              <a:rPr lang="en-US" dirty="0" err="1"/>
              <a:t>atmany</a:t>
            </a:r>
            <a:r>
              <a:rPr lang="en-US" dirty="0"/>
              <a:t> </a:t>
            </a:r>
            <a:endParaRPr lang="en-US" dirty="0" smtClean="0"/>
          </a:p>
          <a:p>
            <a:r>
              <a:rPr lang="en-US" dirty="0" err="1" smtClean="0"/>
              <a:t>esa</a:t>
            </a:r>
            <a:r>
              <a:rPr lang="en-US" dirty="0" smtClean="0"/>
              <a:t> </a:t>
            </a:r>
            <a:r>
              <a:rPr lang="en-US" dirty="0" err="1"/>
              <a:t>bhagavatottamah</a:t>
            </a:r>
            <a:endParaRPr lang="en-US" dirty="0"/>
          </a:p>
          <a:p>
            <a:r>
              <a:rPr lang="en-US" dirty="0"/>
              <a:t> </a:t>
            </a:r>
            <a:endParaRPr lang="en-US" dirty="0" smtClean="0"/>
          </a:p>
          <a:p>
            <a:r>
              <a:rPr lang="en-US" dirty="0" smtClean="0"/>
              <a:t>The highest devotee engages </a:t>
            </a:r>
            <a:r>
              <a:rPr lang="en-US" dirty="0"/>
              <a:t>only in internal worship of </a:t>
            </a:r>
            <a:r>
              <a:rPr lang="en-US" dirty="0" err="1"/>
              <a:t>Krsna</a:t>
            </a:r>
            <a:r>
              <a:rPr lang="en-US" dirty="0"/>
              <a:t>, seeing no   distinctions</a:t>
            </a:r>
            <a:r>
              <a:rPr lang="en-US" dirty="0" smtClean="0"/>
              <a:t>, with </a:t>
            </a:r>
            <a:r>
              <a:rPr lang="en-US" dirty="0"/>
              <a:t>no hatred of </a:t>
            </a:r>
            <a:r>
              <a:rPr lang="en-US" dirty="0" smtClean="0"/>
              <a:t>others. </a:t>
            </a:r>
          </a:p>
          <a:p>
            <a:endParaRPr lang="en-US" dirty="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FFFD7B"/>
            </a:gs>
            <a:gs pos="100000">
              <a:srgbClr val="F7B237">
                <a:alpha val="76863"/>
              </a:srgb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Conduct of the </a:t>
            </a:r>
            <a:r>
              <a:rPr lang="en-US" dirty="0" err="1" smtClean="0"/>
              <a:t>Madhyama</a:t>
            </a:r>
            <a:r>
              <a:rPr lang="en-US" dirty="0" smtClean="0"/>
              <a:t> Devotee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He </a:t>
            </a:r>
            <a:r>
              <a:rPr lang="en-US" dirty="0"/>
              <a:t>should mentally honor the devotee who chants the holy name of Lord </a:t>
            </a:r>
            <a:r>
              <a:rPr lang="en-US" dirty="0" err="1" smtClean="0"/>
              <a:t>Krsna</a:t>
            </a:r>
            <a:r>
              <a:rPr lang="en-US" dirty="0" smtClean="0"/>
              <a:t> (the </a:t>
            </a:r>
            <a:r>
              <a:rPr lang="en-US" dirty="0" err="1" smtClean="0"/>
              <a:t>kanistha</a:t>
            </a:r>
            <a:r>
              <a:rPr lang="en-US" dirty="0" smtClean="0"/>
              <a:t> devotee). </a:t>
            </a:r>
            <a:endParaRPr lang="en-US" dirty="0"/>
          </a:p>
          <a:p>
            <a:pPr>
              <a:buNone/>
            </a:pPr>
            <a:r>
              <a:rPr lang="en-US" dirty="0" smtClean="0"/>
              <a:t> </a:t>
            </a:r>
          </a:p>
          <a:p>
            <a:r>
              <a:rPr lang="en-US" dirty="0" smtClean="0"/>
              <a:t>He </a:t>
            </a:r>
            <a:r>
              <a:rPr lang="en-US" dirty="0"/>
              <a:t>should offer humble obeisances to the devotee who has undergone spiritual initiation </a:t>
            </a:r>
            <a:r>
              <a:rPr lang="en-US" dirty="0" smtClean="0"/>
              <a:t>and </a:t>
            </a:r>
            <a:r>
              <a:rPr lang="en-US" dirty="0"/>
              <a:t>is engaged in worshiping the </a:t>
            </a:r>
            <a:r>
              <a:rPr lang="en-US" dirty="0" smtClean="0"/>
              <a:t>Deity  (the </a:t>
            </a:r>
            <a:r>
              <a:rPr lang="en-US" dirty="0" err="1" smtClean="0"/>
              <a:t>madhyama</a:t>
            </a:r>
            <a:r>
              <a:rPr lang="en-US" dirty="0" smtClean="0"/>
              <a:t> devotee),</a:t>
            </a:r>
          </a:p>
          <a:p>
            <a:pPr>
              <a:buNone/>
            </a:pPr>
            <a:r>
              <a:rPr lang="en-US" dirty="0" smtClean="0"/>
              <a:t> </a:t>
            </a:r>
          </a:p>
          <a:p>
            <a:r>
              <a:rPr lang="en-US" dirty="0" smtClean="0"/>
              <a:t>He </a:t>
            </a:r>
            <a:r>
              <a:rPr lang="en-US" dirty="0"/>
              <a:t>should associate with and faithfully serve that </a:t>
            </a:r>
            <a:r>
              <a:rPr lang="en-US" dirty="0" smtClean="0"/>
              <a:t>devotee </a:t>
            </a:r>
            <a:r>
              <a:rPr lang="en-US" dirty="0"/>
              <a:t>who is </a:t>
            </a:r>
            <a:r>
              <a:rPr lang="en-US" dirty="0" smtClean="0"/>
              <a:t>skilful in worship and fully devotees </a:t>
            </a:r>
            <a:r>
              <a:rPr lang="en-US" dirty="0"/>
              <a:t>and whose heart is completely devoid of the propensity to criticize others</a:t>
            </a:r>
            <a:r>
              <a:rPr lang="en-US" dirty="0" smtClean="0"/>
              <a:t>. (</a:t>
            </a:r>
            <a:r>
              <a:rPr lang="en-US" dirty="0" err="1" smtClean="0"/>
              <a:t>uttama</a:t>
            </a:r>
            <a:r>
              <a:rPr lang="en-US" dirty="0" smtClean="0"/>
              <a:t> devotee)</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FFFD7B"/>
            </a:gs>
            <a:gs pos="100000">
              <a:srgbClr val="F7B237">
                <a:alpha val="76863"/>
              </a:srgb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6" name="Content Placeholder 5"/>
          <p:cNvGraphicFramePr>
            <a:graphicFrameLocks noGrp="1"/>
          </p:cNvGraphicFramePr>
          <p:nvPr>
            <p:ph idx="1"/>
          </p:nvPr>
        </p:nvGraphicFramePr>
        <p:xfrm>
          <a:off x="304800" y="0"/>
          <a:ext cx="85344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Left-Right Arrow 6"/>
          <p:cNvSpPr/>
          <p:nvPr/>
        </p:nvSpPr>
        <p:spPr>
          <a:xfrm>
            <a:off x="2286000" y="3276600"/>
            <a:ext cx="914400" cy="609600"/>
          </a:xfrm>
          <a:prstGeom prst="lef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Left-Right Arrow 7"/>
          <p:cNvSpPr/>
          <p:nvPr/>
        </p:nvSpPr>
        <p:spPr>
          <a:xfrm>
            <a:off x="5638800" y="3276600"/>
            <a:ext cx="990600" cy="609600"/>
          </a:xfrm>
          <a:prstGeom prst="lef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257800" y="1676400"/>
            <a:ext cx="3886200" cy="646331"/>
          </a:xfrm>
          <a:prstGeom prst="rect">
            <a:avLst/>
          </a:prstGeom>
          <a:noFill/>
        </p:spPr>
        <p:txBody>
          <a:bodyPr wrap="square" rtlCol="0">
            <a:spAutoFit/>
          </a:bodyPr>
          <a:lstStyle/>
          <a:p>
            <a:r>
              <a:rPr lang="en-US" sz="3600" dirty="0" smtClean="0"/>
              <a:t>Service to Superior </a:t>
            </a:r>
            <a:endParaRPr lang="en-US" sz="3600" dirty="0"/>
          </a:p>
        </p:txBody>
      </p:sp>
      <p:sp>
        <p:nvSpPr>
          <p:cNvPr id="10" name="TextBox 9"/>
          <p:cNvSpPr txBox="1"/>
          <p:nvPr/>
        </p:nvSpPr>
        <p:spPr>
          <a:xfrm>
            <a:off x="5410200" y="5181600"/>
            <a:ext cx="2667000" cy="1200329"/>
          </a:xfrm>
          <a:prstGeom prst="rect">
            <a:avLst/>
          </a:prstGeom>
          <a:noFill/>
        </p:spPr>
        <p:txBody>
          <a:bodyPr wrap="square" rtlCol="0">
            <a:spAutoFit/>
          </a:bodyPr>
          <a:lstStyle/>
          <a:p>
            <a:r>
              <a:rPr lang="en-US" sz="3600" dirty="0" smtClean="0"/>
              <a:t>Instructions to Inferior </a:t>
            </a:r>
            <a:endParaRPr lang="en-US" sz="3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TEXT SIX</a:t>
            </a:r>
            <a:br>
              <a:rPr lang="en-US" dirty="0" smtClean="0"/>
            </a:br>
            <a:endParaRPr lang="en-US" dirty="0"/>
          </a:p>
        </p:txBody>
      </p:sp>
      <p:sp>
        <p:nvSpPr>
          <p:cNvPr id="3" name="Content Placeholder 2"/>
          <p:cNvSpPr>
            <a:spLocks noGrp="1"/>
          </p:cNvSpPr>
          <p:nvPr>
            <p:ph idx="1"/>
          </p:nvPr>
        </p:nvSpPr>
        <p:spPr/>
        <p:txBody>
          <a:bodyPr/>
          <a:lstStyle/>
          <a:p>
            <a:r>
              <a:rPr lang="en-US" dirty="0" err="1" smtClean="0">
                <a:latin typeface="Balaram" pitchFamily="2" charset="0"/>
              </a:rPr>
              <a:t>dåñöaiù</a:t>
            </a:r>
            <a:r>
              <a:rPr lang="en-US" dirty="0" smtClean="0">
                <a:latin typeface="Balaram" pitchFamily="2" charset="0"/>
              </a:rPr>
              <a:t> </a:t>
            </a:r>
            <a:r>
              <a:rPr lang="en-US" dirty="0" err="1">
                <a:latin typeface="Balaram" pitchFamily="2" charset="0"/>
              </a:rPr>
              <a:t>svabhäva-janitair</a:t>
            </a:r>
            <a:r>
              <a:rPr lang="en-US" dirty="0">
                <a:latin typeface="Balaram" pitchFamily="2" charset="0"/>
              </a:rPr>
              <a:t> </a:t>
            </a:r>
            <a:r>
              <a:rPr lang="en-US" dirty="0" err="1">
                <a:latin typeface="Balaram" pitchFamily="2" charset="0"/>
              </a:rPr>
              <a:t>vapuñaç</a:t>
            </a:r>
            <a:r>
              <a:rPr lang="en-US" dirty="0">
                <a:latin typeface="Balaram" pitchFamily="2" charset="0"/>
              </a:rPr>
              <a:t> ca </a:t>
            </a:r>
            <a:r>
              <a:rPr lang="en-US" dirty="0" err="1">
                <a:latin typeface="Balaram" pitchFamily="2" charset="0"/>
              </a:rPr>
              <a:t>doñair</a:t>
            </a:r>
            <a:endParaRPr lang="en-US" dirty="0">
              <a:latin typeface="Balaram" pitchFamily="2" charset="0"/>
            </a:endParaRPr>
          </a:p>
          <a:p>
            <a:r>
              <a:rPr lang="en-US" dirty="0" err="1">
                <a:latin typeface="Balaram" pitchFamily="2" charset="0"/>
              </a:rPr>
              <a:t>na</a:t>
            </a:r>
            <a:r>
              <a:rPr lang="en-US" dirty="0">
                <a:latin typeface="Balaram" pitchFamily="2" charset="0"/>
              </a:rPr>
              <a:t> </a:t>
            </a:r>
            <a:r>
              <a:rPr lang="en-US" dirty="0" err="1">
                <a:latin typeface="Balaram" pitchFamily="2" charset="0"/>
              </a:rPr>
              <a:t>präkåtatvam</a:t>
            </a:r>
            <a:r>
              <a:rPr lang="en-US" dirty="0">
                <a:latin typeface="Balaram" pitchFamily="2" charset="0"/>
              </a:rPr>
              <a:t> </a:t>
            </a:r>
            <a:r>
              <a:rPr lang="en-US" dirty="0" err="1">
                <a:latin typeface="Balaram" pitchFamily="2" charset="0"/>
              </a:rPr>
              <a:t>iha</a:t>
            </a:r>
            <a:r>
              <a:rPr lang="en-US" dirty="0">
                <a:latin typeface="Balaram" pitchFamily="2" charset="0"/>
              </a:rPr>
              <a:t> </a:t>
            </a:r>
            <a:r>
              <a:rPr lang="en-US" dirty="0" err="1">
                <a:latin typeface="Balaram" pitchFamily="2" charset="0"/>
              </a:rPr>
              <a:t>bhakta</a:t>
            </a:r>
            <a:r>
              <a:rPr lang="en-US" dirty="0">
                <a:latin typeface="Balaram" pitchFamily="2" charset="0"/>
              </a:rPr>
              <a:t> </a:t>
            </a:r>
            <a:r>
              <a:rPr lang="en-US" dirty="0" err="1">
                <a:latin typeface="Balaram" pitchFamily="2" charset="0"/>
              </a:rPr>
              <a:t>janasya</a:t>
            </a:r>
            <a:r>
              <a:rPr lang="en-US" dirty="0">
                <a:latin typeface="Balaram" pitchFamily="2" charset="0"/>
              </a:rPr>
              <a:t> </a:t>
            </a:r>
            <a:r>
              <a:rPr lang="en-US" dirty="0" err="1">
                <a:latin typeface="Balaram" pitchFamily="2" charset="0"/>
              </a:rPr>
              <a:t>paçyet</a:t>
            </a:r>
            <a:endParaRPr lang="en-US" dirty="0">
              <a:latin typeface="Balaram" pitchFamily="2" charset="0"/>
            </a:endParaRPr>
          </a:p>
          <a:p>
            <a:r>
              <a:rPr lang="en-US" dirty="0" err="1">
                <a:latin typeface="Balaram" pitchFamily="2" charset="0"/>
              </a:rPr>
              <a:t>gaìgämbhasäà</a:t>
            </a:r>
            <a:r>
              <a:rPr lang="en-US" dirty="0">
                <a:latin typeface="Balaram" pitchFamily="2" charset="0"/>
              </a:rPr>
              <a:t> </a:t>
            </a:r>
            <a:r>
              <a:rPr lang="en-US" dirty="0" err="1">
                <a:latin typeface="Balaram" pitchFamily="2" charset="0"/>
              </a:rPr>
              <a:t>na</a:t>
            </a:r>
            <a:r>
              <a:rPr lang="en-US" dirty="0">
                <a:latin typeface="Balaram" pitchFamily="2" charset="0"/>
              </a:rPr>
              <a:t> </a:t>
            </a:r>
            <a:r>
              <a:rPr lang="en-US" dirty="0" err="1">
                <a:latin typeface="Balaram" pitchFamily="2" charset="0"/>
              </a:rPr>
              <a:t>khalu</a:t>
            </a:r>
            <a:r>
              <a:rPr lang="en-US" dirty="0">
                <a:latin typeface="Balaram" pitchFamily="2" charset="0"/>
              </a:rPr>
              <a:t> </a:t>
            </a:r>
            <a:r>
              <a:rPr lang="en-US" dirty="0" err="1">
                <a:latin typeface="Balaram" pitchFamily="2" charset="0"/>
              </a:rPr>
              <a:t>budbuda-phena-paìkair</a:t>
            </a:r>
            <a:endParaRPr lang="en-US" dirty="0">
              <a:latin typeface="Balaram" pitchFamily="2" charset="0"/>
            </a:endParaRPr>
          </a:p>
          <a:p>
            <a:r>
              <a:rPr lang="en-US" dirty="0" err="1">
                <a:latin typeface="Balaram" pitchFamily="2" charset="0"/>
              </a:rPr>
              <a:t>brahma-dravatvam</a:t>
            </a:r>
            <a:r>
              <a:rPr lang="en-US" dirty="0">
                <a:latin typeface="Balaram" pitchFamily="2" charset="0"/>
              </a:rPr>
              <a:t> </a:t>
            </a:r>
            <a:r>
              <a:rPr lang="en-US" dirty="0" err="1">
                <a:latin typeface="Balaram" pitchFamily="2" charset="0"/>
              </a:rPr>
              <a:t>apagacchati</a:t>
            </a:r>
            <a:r>
              <a:rPr lang="en-US" dirty="0">
                <a:latin typeface="Balaram" pitchFamily="2" charset="0"/>
              </a:rPr>
              <a:t> </a:t>
            </a:r>
            <a:r>
              <a:rPr lang="en-US" dirty="0" err="1">
                <a:latin typeface="Balaram" pitchFamily="2" charset="0"/>
              </a:rPr>
              <a:t>néra-dharmaiù</a:t>
            </a:r>
            <a:endParaRPr lang="en-US" dirty="0">
              <a:latin typeface="Balaram" pitchFamily="2"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Avoiding </a:t>
            </a:r>
            <a:r>
              <a:rPr lang="en-US" dirty="0" err="1" smtClean="0"/>
              <a:t>Sadhu</a:t>
            </a:r>
            <a:r>
              <a:rPr lang="en-US" dirty="0" smtClean="0"/>
              <a:t> </a:t>
            </a:r>
            <a:r>
              <a:rPr lang="en-US" dirty="0" err="1" smtClean="0"/>
              <a:t>Ninda</a:t>
            </a:r>
            <a:endParaRPr lang="en-US" dirty="0"/>
          </a:p>
        </p:txBody>
      </p:sp>
      <p:sp>
        <p:nvSpPr>
          <p:cNvPr id="3" name="Content Placeholder 2"/>
          <p:cNvSpPr>
            <a:spLocks noGrp="1"/>
          </p:cNvSpPr>
          <p:nvPr>
            <p:ph idx="1"/>
          </p:nvPr>
        </p:nvSpPr>
        <p:spPr/>
        <p:txBody>
          <a:bodyPr/>
          <a:lstStyle/>
          <a:p>
            <a:r>
              <a:rPr lang="en-US" dirty="0" smtClean="0"/>
              <a:t>The devotee should not see another devotee as a material being, seeing faults in his body  or faults produced by karma and his nature. The spiritual nature of the </a:t>
            </a:r>
            <a:r>
              <a:rPr lang="en-US" dirty="0" err="1" smtClean="0"/>
              <a:t>Ganga</a:t>
            </a:r>
            <a:r>
              <a:rPr lang="en-US" dirty="0" smtClean="0"/>
              <a:t> is not dissipated if the water is contaminated by foam, bubbles or mud.</a:t>
            </a:r>
            <a:endParaRPr lang="en-US" dirty="0"/>
          </a:p>
        </p:txBody>
      </p:sp>
      <p:pic>
        <p:nvPicPr>
          <p:cNvPr id="2050" name="Picture 2" descr="C:\Documents and Settings\User\My Documents\My Pictures\water-reflection-thomas-darnell.jpg"/>
          <p:cNvPicPr>
            <a:picLocks noChangeAspect="1" noChangeArrowheads="1"/>
          </p:cNvPicPr>
          <p:nvPr/>
        </p:nvPicPr>
        <p:blipFill>
          <a:blip r:embed="rId3" cstate="print"/>
          <a:srcRect/>
          <a:stretch>
            <a:fillRect/>
          </a:stretch>
        </p:blipFill>
        <p:spPr bwMode="auto">
          <a:xfrm>
            <a:off x="5410200" y="4457700"/>
            <a:ext cx="3048000" cy="21336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40000"/>
                <a:lumOff val="60000"/>
              </a:schemeClr>
            </a:gs>
            <a:gs pos="100000">
              <a:srgbClr val="8CB8F8">
                <a:alpha val="72000"/>
              </a:srgb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Respecting </a:t>
            </a:r>
            <a:r>
              <a:rPr lang="en-US" dirty="0" err="1" smtClean="0"/>
              <a:t>Vaisnava</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40000"/>
                <a:lumOff val="60000"/>
              </a:schemeClr>
            </a:gs>
            <a:gs pos="100000">
              <a:srgbClr val="8CB8F8">
                <a:alpha val="72000"/>
              </a:srgb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Vaisnava</a:t>
            </a:r>
            <a:r>
              <a:rPr lang="en-US" dirty="0" smtClean="0"/>
              <a:t> </a:t>
            </a:r>
            <a:r>
              <a:rPr lang="en-US" dirty="0" err="1" smtClean="0"/>
              <a:t>Aparadha</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Multiply 4"/>
          <p:cNvSpPr/>
          <p:nvPr/>
        </p:nvSpPr>
        <p:spPr>
          <a:xfrm>
            <a:off x="4267200" y="3200400"/>
            <a:ext cx="838200" cy="60960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ultiply 5"/>
          <p:cNvSpPr/>
          <p:nvPr/>
        </p:nvSpPr>
        <p:spPr>
          <a:xfrm>
            <a:off x="2971800" y="3886200"/>
            <a:ext cx="838200" cy="60960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ultiply 6"/>
          <p:cNvSpPr/>
          <p:nvPr/>
        </p:nvSpPr>
        <p:spPr>
          <a:xfrm>
            <a:off x="5486400" y="3810000"/>
            <a:ext cx="838200" cy="60960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40000"/>
                <a:lumOff val="60000"/>
              </a:schemeClr>
            </a:gs>
            <a:gs pos="100000">
              <a:srgbClr val="002060">
                <a:alpha val="66000"/>
              </a:srgb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Seeing bodily defects</a:t>
            </a:r>
          </a:p>
          <a:p>
            <a:r>
              <a:rPr lang="en-US" dirty="0" smtClean="0"/>
              <a:t>Seeing material birth</a:t>
            </a:r>
          </a:p>
          <a:p>
            <a:r>
              <a:rPr lang="en-US" dirty="0" smtClean="0"/>
              <a:t>Seeing his sinful activities before his devotional life</a:t>
            </a:r>
          </a:p>
          <a:p>
            <a:r>
              <a:rPr lang="en-US" dirty="0" smtClean="0"/>
              <a:t> Seeing traces of bad qualities at present</a:t>
            </a:r>
          </a:p>
          <a:p>
            <a:r>
              <a:rPr lang="en-US" dirty="0" smtClean="0"/>
              <a:t>Dwelling on accidental sins committed at present. </a:t>
            </a:r>
          </a:p>
          <a:p>
            <a:endParaRPr lang="en-US" dirty="0"/>
          </a:p>
        </p:txBody>
      </p:sp>
      <p:pic>
        <p:nvPicPr>
          <p:cNvPr id="3074" name="Picture 2" descr="C:\Documents and Settings\User\My Documents\My Pictures\evil_monkey_301.png"/>
          <p:cNvPicPr>
            <a:picLocks noChangeAspect="1" noChangeArrowheads="1"/>
          </p:cNvPicPr>
          <p:nvPr/>
        </p:nvPicPr>
        <p:blipFill>
          <a:blip r:embed="rId3" cstate="print"/>
          <a:srcRect/>
          <a:stretch>
            <a:fillRect/>
          </a:stretch>
        </p:blipFill>
        <p:spPr bwMode="auto">
          <a:xfrm>
            <a:off x="6781800" y="5029200"/>
            <a:ext cx="2032000" cy="1828800"/>
          </a:xfrm>
          <a:prstGeom prst="rect">
            <a:avLst/>
          </a:prstGeom>
          <a:ln>
            <a:noFill/>
          </a:ln>
          <a:effectLst>
            <a:softEdge rad="112500"/>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F5C1F1"/>
            </a:gs>
            <a:gs pos="100000">
              <a:srgbClr val="8CB8F8">
                <a:alpha val="72000"/>
              </a:srgb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TEXT SEVEN</a:t>
            </a:r>
            <a:br>
              <a:rPr lang="en-US" dirty="0" smtClean="0"/>
            </a:br>
            <a:endParaRPr lang="en-US" dirty="0"/>
          </a:p>
        </p:txBody>
      </p:sp>
      <p:sp>
        <p:nvSpPr>
          <p:cNvPr id="3" name="Content Placeholder 2"/>
          <p:cNvSpPr>
            <a:spLocks noGrp="1"/>
          </p:cNvSpPr>
          <p:nvPr>
            <p:ph idx="1"/>
          </p:nvPr>
        </p:nvSpPr>
        <p:spPr/>
        <p:txBody>
          <a:bodyPr/>
          <a:lstStyle/>
          <a:p>
            <a:r>
              <a:rPr lang="en-US" dirty="0" err="1" smtClean="0">
                <a:latin typeface="Balaram" pitchFamily="2" charset="0"/>
              </a:rPr>
              <a:t>syät</a:t>
            </a:r>
            <a:r>
              <a:rPr lang="en-US" dirty="0" smtClean="0">
                <a:latin typeface="Balaram" pitchFamily="2" charset="0"/>
              </a:rPr>
              <a:t> </a:t>
            </a:r>
            <a:r>
              <a:rPr lang="en-US" dirty="0" err="1">
                <a:latin typeface="Balaram" pitchFamily="2" charset="0"/>
              </a:rPr>
              <a:t>kåñëa-näma-caritädi-sitäpy</a:t>
            </a:r>
            <a:r>
              <a:rPr lang="en-US" dirty="0">
                <a:latin typeface="Balaram" pitchFamily="2" charset="0"/>
              </a:rPr>
              <a:t> avidyä-</a:t>
            </a:r>
          </a:p>
          <a:p>
            <a:r>
              <a:rPr lang="en-US" dirty="0" err="1">
                <a:latin typeface="Balaram" pitchFamily="2" charset="0"/>
              </a:rPr>
              <a:t>pittopatapta-rasanasya</a:t>
            </a:r>
            <a:r>
              <a:rPr lang="en-US" dirty="0">
                <a:latin typeface="Balaram" pitchFamily="2" charset="0"/>
              </a:rPr>
              <a:t> </a:t>
            </a:r>
            <a:r>
              <a:rPr lang="en-US" dirty="0" err="1">
                <a:latin typeface="Balaram" pitchFamily="2" charset="0"/>
              </a:rPr>
              <a:t>na</a:t>
            </a:r>
            <a:r>
              <a:rPr lang="en-US" dirty="0">
                <a:latin typeface="Balaram" pitchFamily="2" charset="0"/>
              </a:rPr>
              <a:t> </a:t>
            </a:r>
            <a:r>
              <a:rPr lang="en-US" dirty="0" err="1">
                <a:latin typeface="Balaram" pitchFamily="2" charset="0"/>
              </a:rPr>
              <a:t>rocikä</a:t>
            </a:r>
            <a:r>
              <a:rPr lang="en-US" dirty="0">
                <a:latin typeface="Balaram" pitchFamily="2" charset="0"/>
              </a:rPr>
              <a:t> nu</a:t>
            </a:r>
          </a:p>
          <a:p>
            <a:r>
              <a:rPr lang="en-US" dirty="0" err="1">
                <a:latin typeface="Balaram" pitchFamily="2" charset="0"/>
              </a:rPr>
              <a:t>kintv</a:t>
            </a:r>
            <a:r>
              <a:rPr lang="en-US" dirty="0">
                <a:latin typeface="Balaram" pitchFamily="2" charset="0"/>
              </a:rPr>
              <a:t> </a:t>
            </a:r>
            <a:r>
              <a:rPr lang="en-US" dirty="0" err="1">
                <a:latin typeface="Balaram" pitchFamily="2" charset="0"/>
              </a:rPr>
              <a:t>ädaräd</a:t>
            </a:r>
            <a:r>
              <a:rPr lang="en-US" dirty="0">
                <a:latin typeface="Balaram" pitchFamily="2" charset="0"/>
              </a:rPr>
              <a:t> </a:t>
            </a:r>
            <a:r>
              <a:rPr lang="en-US" dirty="0" err="1">
                <a:latin typeface="Balaram" pitchFamily="2" charset="0"/>
              </a:rPr>
              <a:t>anudinaà</a:t>
            </a:r>
            <a:r>
              <a:rPr lang="en-US" dirty="0">
                <a:latin typeface="Balaram" pitchFamily="2" charset="0"/>
              </a:rPr>
              <a:t> </a:t>
            </a:r>
            <a:r>
              <a:rPr lang="en-US" dirty="0" err="1">
                <a:latin typeface="Balaram" pitchFamily="2" charset="0"/>
              </a:rPr>
              <a:t>khalu</a:t>
            </a:r>
            <a:r>
              <a:rPr lang="en-US" dirty="0">
                <a:latin typeface="Balaram" pitchFamily="2" charset="0"/>
              </a:rPr>
              <a:t> </a:t>
            </a:r>
            <a:r>
              <a:rPr lang="en-US" dirty="0" err="1">
                <a:latin typeface="Balaram" pitchFamily="2" charset="0"/>
              </a:rPr>
              <a:t>saiva</a:t>
            </a:r>
            <a:r>
              <a:rPr lang="en-US" dirty="0">
                <a:latin typeface="Balaram" pitchFamily="2" charset="0"/>
              </a:rPr>
              <a:t> </a:t>
            </a:r>
            <a:r>
              <a:rPr lang="en-US" dirty="0" err="1">
                <a:latin typeface="Balaram" pitchFamily="2" charset="0"/>
              </a:rPr>
              <a:t>juñöä</a:t>
            </a:r>
            <a:endParaRPr lang="en-US" dirty="0">
              <a:latin typeface="Balaram" pitchFamily="2" charset="0"/>
            </a:endParaRPr>
          </a:p>
          <a:p>
            <a:r>
              <a:rPr lang="en-US" dirty="0" err="1">
                <a:latin typeface="Balaram" pitchFamily="2" charset="0"/>
              </a:rPr>
              <a:t>svädvé</a:t>
            </a:r>
            <a:r>
              <a:rPr lang="en-US" dirty="0">
                <a:latin typeface="Balaram" pitchFamily="2" charset="0"/>
              </a:rPr>
              <a:t> </a:t>
            </a:r>
            <a:r>
              <a:rPr lang="en-US" dirty="0" err="1">
                <a:latin typeface="Balaram" pitchFamily="2" charset="0"/>
              </a:rPr>
              <a:t>kramäd</a:t>
            </a:r>
            <a:r>
              <a:rPr lang="en-US" dirty="0">
                <a:latin typeface="Balaram" pitchFamily="2" charset="0"/>
              </a:rPr>
              <a:t> </a:t>
            </a:r>
            <a:r>
              <a:rPr lang="en-US" dirty="0" err="1">
                <a:latin typeface="Balaram" pitchFamily="2" charset="0"/>
              </a:rPr>
              <a:t>bhavati</a:t>
            </a:r>
            <a:r>
              <a:rPr lang="en-US" dirty="0">
                <a:latin typeface="Balaram" pitchFamily="2" charset="0"/>
              </a:rPr>
              <a:t> tad-</a:t>
            </a:r>
            <a:r>
              <a:rPr lang="en-US" dirty="0" err="1">
                <a:latin typeface="Balaram" pitchFamily="2" charset="0"/>
              </a:rPr>
              <a:t>gada</a:t>
            </a:r>
            <a:r>
              <a:rPr lang="en-US" dirty="0">
                <a:latin typeface="Balaram" pitchFamily="2" charset="0"/>
              </a:rPr>
              <a:t>-müla-</a:t>
            </a:r>
            <a:r>
              <a:rPr lang="en-US" dirty="0" err="1">
                <a:latin typeface="Balaram" pitchFamily="2" charset="0"/>
              </a:rPr>
              <a:t>hantré</a:t>
            </a:r>
            <a:endParaRPr lang="en-US" dirty="0">
              <a:latin typeface="Balaram" pitchFamily="2" charset="0"/>
            </a:endParaRPr>
          </a:p>
          <a:p>
            <a:endParaRPr lang="en-US" dirty="0">
              <a:latin typeface="Balaram" pitchFamily="2"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F5C1F1"/>
            </a:gs>
            <a:gs pos="100000">
              <a:srgbClr val="8CB8F8">
                <a:alpha val="72000"/>
              </a:srgb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Though the </a:t>
            </a:r>
            <a:r>
              <a:rPr lang="en-US" dirty="0"/>
              <a:t>holy name, character, pastimes and activities of </a:t>
            </a:r>
            <a:r>
              <a:rPr lang="en-US" dirty="0" err="1" smtClean="0"/>
              <a:t>Krsna</a:t>
            </a:r>
            <a:r>
              <a:rPr lang="en-US" dirty="0" smtClean="0"/>
              <a:t> </a:t>
            </a:r>
            <a:r>
              <a:rPr lang="en-US" dirty="0"/>
              <a:t>are all </a:t>
            </a:r>
            <a:r>
              <a:rPr lang="en-US" dirty="0" smtClean="0"/>
              <a:t>sweet the </a:t>
            </a:r>
            <a:r>
              <a:rPr lang="en-US" dirty="0"/>
              <a:t>tongue of one afflicted by the jaundice of </a:t>
            </a:r>
            <a:r>
              <a:rPr lang="en-US" dirty="0" smtClean="0"/>
              <a:t>ignorance </a:t>
            </a:r>
            <a:r>
              <a:rPr lang="en-US" dirty="0"/>
              <a:t>cannot taste </a:t>
            </a:r>
            <a:r>
              <a:rPr lang="en-US" dirty="0" smtClean="0"/>
              <a:t>its sweetness.</a:t>
            </a:r>
          </a:p>
          <a:p>
            <a:r>
              <a:rPr lang="en-US" dirty="0" smtClean="0"/>
              <a:t>By </a:t>
            </a:r>
            <a:r>
              <a:rPr lang="en-US" dirty="0"/>
              <a:t>carefully chanting these sweet names every day, a natural relish </a:t>
            </a:r>
            <a:r>
              <a:rPr lang="en-US" dirty="0" smtClean="0"/>
              <a:t>gradually develops, </a:t>
            </a:r>
            <a:r>
              <a:rPr lang="en-US" dirty="0"/>
              <a:t>and his disease is </a:t>
            </a:r>
            <a:r>
              <a:rPr lang="en-US" dirty="0" smtClean="0"/>
              <a:t>destroyed </a:t>
            </a:r>
            <a:r>
              <a:rPr lang="en-US" dirty="0"/>
              <a:t>at the root.</a:t>
            </a:r>
          </a:p>
          <a:p>
            <a:endParaRPr lang="en-US" dirty="0"/>
          </a:p>
        </p:txBody>
      </p:sp>
      <p:pic>
        <p:nvPicPr>
          <p:cNvPr id="27650" name="Picture 2" descr="C:\Documents and Settings\User\My Documents\My Pictures\22136-Clipart-Illustration-Of-A-Yellow-Emoticon-Face-With-One-Eye-Closed-Sticking-Its-Tongue-Out-In-Disgust.jpg"/>
          <p:cNvPicPr>
            <a:picLocks noChangeAspect="1" noChangeArrowheads="1"/>
          </p:cNvPicPr>
          <p:nvPr/>
        </p:nvPicPr>
        <p:blipFill>
          <a:blip r:embed="rId3" cstate="print"/>
          <a:srcRect/>
          <a:stretch>
            <a:fillRect/>
          </a:stretch>
        </p:blipFill>
        <p:spPr bwMode="auto">
          <a:xfrm>
            <a:off x="304800" y="0"/>
            <a:ext cx="1485900" cy="1485900"/>
          </a:xfrm>
          <a:prstGeom prst="rect">
            <a:avLst/>
          </a:prstGeom>
          <a:noFill/>
        </p:spPr>
      </p:pic>
      <p:pic>
        <p:nvPicPr>
          <p:cNvPr id="27651" name="Picture 3" descr="C:\Documents and Settings\User\My Documents\My Pictures\19283-Clipart-Illustration-Of-A-Craving-Yellow-Smiley-Face-Licking-Its-Lips.jpg"/>
          <p:cNvPicPr>
            <a:picLocks noChangeAspect="1" noChangeArrowheads="1"/>
          </p:cNvPicPr>
          <p:nvPr/>
        </p:nvPicPr>
        <p:blipFill>
          <a:blip r:embed="rId4" cstate="print"/>
          <a:srcRect/>
          <a:stretch>
            <a:fillRect/>
          </a:stretch>
        </p:blipFill>
        <p:spPr bwMode="auto">
          <a:xfrm rot="10800000" flipV="1">
            <a:off x="7010400" y="5025127"/>
            <a:ext cx="1828800" cy="1832873"/>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F5C1F1"/>
            </a:gs>
            <a:gs pos="100000">
              <a:srgbClr val="8CB8F8">
                <a:alpha val="72000"/>
              </a:srgb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Cultivating a Taste for the Name</a:t>
            </a:r>
            <a:endParaRPr lang="en-US" dirty="0"/>
          </a:p>
        </p:txBody>
      </p:sp>
      <p:graphicFrame>
        <p:nvGraphicFramePr>
          <p:cNvPr id="4" name="Content Placeholder 3"/>
          <p:cNvGraphicFramePr>
            <a:graphicFrameLocks noGrp="1"/>
          </p:cNvGraphicFramePr>
          <p:nvPr>
            <p:ph idx="1"/>
          </p:nvPr>
        </p:nvGraphicFramePr>
        <p:xfrm>
          <a:off x="457200" y="1219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447800" y="5943600"/>
            <a:ext cx="7086600" cy="646331"/>
          </a:xfrm>
          <a:prstGeom prst="rect">
            <a:avLst/>
          </a:prstGeom>
          <a:noFill/>
        </p:spPr>
        <p:txBody>
          <a:bodyPr wrap="square" rtlCol="0">
            <a:spAutoFit/>
          </a:bodyPr>
          <a:lstStyle/>
          <a:p>
            <a:r>
              <a:rPr lang="en-US" dirty="0"/>
              <a:t>	</a:t>
            </a:r>
            <a:r>
              <a:rPr lang="en-US" sz="3600" dirty="0" smtClean="0"/>
              <a:t>TASTE FOR THE NAME</a:t>
            </a:r>
            <a:endParaRPr lang="en-US" sz="3600" dirty="0"/>
          </a:p>
        </p:txBody>
      </p:sp>
      <p:sp>
        <p:nvSpPr>
          <p:cNvPr id="6" name="Explosion 2 5"/>
          <p:cNvSpPr/>
          <p:nvPr/>
        </p:nvSpPr>
        <p:spPr>
          <a:xfrm>
            <a:off x="533400" y="5943600"/>
            <a:ext cx="990600" cy="914400"/>
          </a:xfrm>
          <a:prstGeom prst="irregularSeal2">
            <a:avLst/>
          </a:prstGeom>
          <a:solidFill>
            <a:srgbClr val="DF2DC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rgbClr val="F5C1F1"/>
            </a:gs>
            <a:gs pos="100000">
              <a:srgbClr val="8CB8F8">
                <a:alpha val="72000"/>
              </a:srgb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The devotees performing </a:t>
            </a:r>
            <a:r>
              <a:rPr lang="en-US" dirty="0" err="1"/>
              <a:t>sadhana</a:t>
            </a:r>
            <a:r>
              <a:rPr lang="en-US" dirty="0"/>
              <a:t> bhakti should always be attentive to the condition of their devotion, perceiving the state yesterday and the improvement made today.  If he perceives that after some days no progress has been made according to the stages given above, he must understand that some offense must have been committed.  Having diagnosed that offense, he should give up that offense and correct the harm done, by associating with devotees.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8674" name="Picture 2" descr="C:\Documents and Settings\User\My Documents\My Pictures\plant2.jpg"/>
          <p:cNvPicPr>
            <a:picLocks noGrp="1" noChangeAspect="1" noChangeArrowheads="1"/>
          </p:cNvPicPr>
          <p:nvPr>
            <p:ph idx="1"/>
          </p:nvPr>
        </p:nvPicPr>
        <p:blipFill>
          <a:blip r:embed="rId3" cstate="print"/>
          <a:srcRect/>
          <a:stretch>
            <a:fillRect/>
          </a:stretch>
        </p:blipFill>
        <p:spPr bwMode="auto">
          <a:xfrm>
            <a:off x="2667000" y="1958181"/>
            <a:ext cx="3810000" cy="3810000"/>
          </a:xfrm>
          <a:prstGeom prst="ellipse">
            <a:avLst/>
          </a:prstGeom>
          <a:ln>
            <a:noFill/>
          </a:ln>
          <a:effectLst>
            <a:softEdge rad="112500"/>
          </a:effectLst>
        </p:spPr>
      </p:pic>
      <p:pic>
        <p:nvPicPr>
          <p:cNvPr id="28675" name="Picture 3" descr="C:\Documents and Settings\User\My Documents\My Pictures\Neubecker_MiamiMadElephant.jpg"/>
          <p:cNvPicPr>
            <a:picLocks noChangeAspect="1" noChangeArrowheads="1"/>
          </p:cNvPicPr>
          <p:nvPr/>
        </p:nvPicPr>
        <p:blipFill>
          <a:blip r:embed="rId4" cstate="print"/>
          <a:srcRect/>
          <a:stretch>
            <a:fillRect/>
          </a:stretch>
        </p:blipFill>
        <p:spPr bwMode="auto">
          <a:xfrm>
            <a:off x="533400" y="3733800"/>
            <a:ext cx="1571625" cy="1485900"/>
          </a:xfrm>
          <a:prstGeom prst="rect">
            <a:avLst/>
          </a:prstGeom>
          <a:ln>
            <a:noFill/>
          </a:ln>
          <a:effectLst>
            <a:softEdge rad="112500"/>
          </a:effectLst>
        </p:spPr>
      </p:pic>
      <p:pic>
        <p:nvPicPr>
          <p:cNvPr id="28676" name="Picture 4" descr="C:\Documents and Settings\User\My Documents\My Pictures\weed.gif"/>
          <p:cNvPicPr>
            <a:picLocks noChangeAspect="1" noChangeArrowheads="1"/>
          </p:cNvPicPr>
          <p:nvPr/>
        </p:nvPicPr>
        <p:blipFill>
          <a:blip r:embed="rId5" cstate="print"/>
          <a:srcRect/>
          <a:stretch>
            <a:fillRect/>
          </a:stretch>
        </p:blipFill>
        <p:spPr bwMode="auto">
          <a:xfrm>
            <a:off x="7239000" y="3733800"/>
            <a:ext cx="1600200" cy="1900237"/>
          </a:xfrm>
          <a:prstGeom prst="rect">
            <a:avLst/>
          </a:prstGeom>
          <a:noFill/>
        </p:spPr>
      </p:pic>
      <p:pic>
        <p:nvPicPr>
          <p:cNvPr id="28677" name="Picture 5" descr="C:\Documents and Settings\User\My Documents\My Pictures\watering_can_clipart_small.jpg"/>
          <p:cNvPicPr>
            <a:picLocks noChangeAspect="1" noChangeArrowheads="1"/>
          </p:cNvPicPr>
          <p:nvPr/>
        </p:nvPicPr>
        <p:blipFill>
          <a:blip r:embed="rId6" cstate="print"/>
          <a:srcRect/>
          <a:stretch>
            <a:fillRect/>
          </a:stretch>
        </p:blipFill>
        <p:spPr bwMode="auto">
          <a:xfrm rot="20577966">
            <a:off x="5573056" y="2061339"/>
            <a:ext cx="2326564" cy="1460290"/>
          </a:xfrm>
          <a:prstGeom prst="ellipse">
            <a:avLst/>
          </a:prstGeom>
          <a:ln>
            <a:noFill/>
          </a:ln>
          <a:effectLst>
            <a:softEdge rad="112500"/>
          </a:effectLst>
        </p:spPr>
      </p:pic>
      <p:sp>
        <p:nvSpPr>
          <p:cNvPr id="8" name="Oval 7"/>
          <p:cNvSpPr/>
          <p:nvPr/>
        </p:nvSpPr>
        <p:spPr>
          <a:xfrm>
            <a:off x="6248400" y="3124200"/>
            <a:ext cx="533400" cy="6858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2764</TotalTime>
  <Words>1120</Words>
  <Application>Microsoft Office PowerPoint</Application>
  <PresentationFormat>On-screen Show (4:3)</PresentationFormat>
  <Paragraphs>259</Paragraphs>
  <Slides>42</Slides>
  <Notes>42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Upadesamrta</vt:lpstr>
      <vt:lpstr>TEXT FOUR </vt:lpstr>
      <vt:lpstr> Six Symptoms of Affection between Devotees </vt:lpstr>
      <vt:lpstr>Sat Sanga      Good Association Main Anga of Bhakti</vt:lpstr>
      <vt:lpstr>Association is the Cause </vt:lpstr>
      <vt:lpstr>Sat Sanga      Good Association </vt:lpstr>
      <vt:lpstr>Slide 7</vt:lpstr>
      <vt:lpstr>Slide 8</vt:lpstr>
      <vt:lpstr>Slide 9</vt:lpstr>
      <vt:lpstr>TEXT FIVE </vt:lpstr>
      <vt:lpstr>Conduct of the Madhyama Devotee</vt:lpstr>
      <vt:lpstr>Types of Devotee Kanistha</vt:lpstr>
      <vt:lpstr>Slide 13</vt:lpstr>
      <vt:lpstr>Madhyama Bhakta</vt:lpstr>
      <vt:lpstr>Slide 15</vt:lpstr>
      <vt:lpstr>Slide 16</vt:lpstr>
      <vt:lpstr>Diksa</vt:lpstr>
      <vt:lpstr>Slide 18</vt:lpstr>
      <vt:lpstr>Slide 19</vt:lpstr>
      <vt:lpstr>Diksa</vt:lpstr>
      <vt:lpstr>Slide 21</vt:lpstr>
      <vt:lpstr>Diksa and Nama</vt:lpstr>
      <vt:lpstr>Slide 23</vt:lpstr>
      <vt:lpstr>Madhyama</vt:lpstr>
      <vt:lpstr>Slide 25</vt:lpstr>
      <vt:lpstr>Diksa Panca Samskara Vaisnava Diksa</vt:lpstr>
      <vt:lpstr>Vaidic Diksa</vt:lpstr>
      <vt:lpstr>Diksa Panca Samskara Vaisnava Diksa + Vaidic Diksa</vt:lpstr>
      <vt:lpstr>Uttama</vt:lpstr>
      <vt:lpstr>Slide 30</vt:lpstr>
      <vt:lpstr>Conduct of the Madhyama Devotee</vt:lpstr>
      <vt:lpstr>Slide 32</vt:lpstr>
      <vt:lpstr>TEXT SIX </vt:lpstr>
      <vt:lpstr>Avoiding Sadhu Ninda</vt:lpstr>
      <vt:lpstr>Respecting Vaisnava</vt:lpstr>
      <vt:lpstr>Vaisnava Aparadha</vt:lpstr>
      <vt:lpstr>Slide 37</vt:lpstr>
      <vt:lpstr>TEXT SEVEN </vt:lpstr>
      <vt:lpstr>Slide 39</vt:lpstr>
      <vt:lpstr>Cultivating a Taste for the Name</vt:lpstr>
      <vt:lpstr>Slide 41</vt:lpstr>
      <vt:lpstr>Slide 42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Upadesamrta</dc:title>
  <dc:creator>Compaq</dc:creator>
  <cp:lastModifiedBy>HP</cp:lastModifiedBy>
  <cp:revision>112</cp:revision>
  <dcterms:created xsi:type="dcterms:W3CDTF">2009-11-30T03:21:49Z</dcterms:created>
  <dcterms:modified xsi:type="dcterms:W3CDTF">2010-07-01T14:04:08Z</dcterms:modified>
</cp:coreProperties>
</file>