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71" r:id="rId3"/>
    <p:sldId id="330" r:id="rId4"/>
    <p:sldId id="331" r:id="rId5"/>
    <p:sldId id="356" r:id="rId6"/>
    <p:sldId id="355" r:id="rId7"/>
    <p:sldId id="357" r:id="rId8"/>
    <p:sldId id="353" r:id="rId9"/>
    <p:sldId id="354" r:id="rId10"/>
    <p:sldId id="333" r:id="rId11"/>
    <p:sldId id="273" r:id="rId12"/>
    <p:sldId id="274" r:id="rId13"/>
    <p:sldId id="343" r:id="rId14"/>
    <p:sldId id="346" r:id="rId15"/>
    <p:sldId id="344" r:id="rId16"/>
    <p:sldId id="337" r:id="rId17"/>
    <p:sldId id="347" r:id="rId18"/>
    <p:sldId id="338" r:id="rId19"/>
    <p:sldId id="336" r:id="rId20"/>
    <p:sldId id="339" r:id="rId21"/>
    <p:sldId id="351" r:id="rId22"/>
    <p:sldId id="350" r:id="rId23"/>
    <p:sldId id="340" r:id="rId24"/>
    <p:sldId id="275" r:id="rId25"/>
    <p:sldId id="276" r:id="rId26"/>
    <p:sldId id="358" r:id="rId27"/>
    <p:sldId id="359" r:id="rId28"/>
    <p:sldId id="342" r:id="rId29"/>
    <p:sldId id="341" r:id="rId30"/>
    <p:sldId id="349" r:id="rId31"/>
    <p:sldId id="277" r:id="rId32"/>
    <p:sldId id="278" r:id="rId33"/>
    <p:sldId id="279" r:id="rId34"/>
    <p:sldId id="360" r:id="rId35"/>
    <p:sldId id="361" r:id="rId36"/>
    <p:sldId id="362" r:id="rId37"/>
    <p:sldId id="366" r:id="rId38"/>
    <p:sldId id="363" r:id="rId39"/>
    <p:sldId id="364" r:id="rId40"/>
    <p:sldId id="365" r:id="rId41"/>
    <p:sldId id="367" r:id="rId42"/>
    <p:sldId id="368" r:id="rId43"/>
    <p:sldId id="345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4B42F8"/>
    <a:srgbClr val="8E43E1"/>
    <a:srgbClr val="BC13F1"/>
    <a:srgbClr val="DD7DC8"/>
    <a:srgbClr val="E6E95D"/>
    <a:srgbClr val="FFFD7B"/>
    <a:srgbClr val="E98705"/>
    <a:srgbClr val="F7B237"/>
    <a:srgbClr val="F5C1F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94723" autoAdjust="0"/>
  </p:normalViewPr>
  <p:slideViewPr>
    <p:cSldViewPr>
      <p:cViewPr varScale="1">
        <p:scale>
          <a:sx n="31" d="100"/>
          <a:sy n="31" d="100"/>
        </p:scale>
        <p:origin x="-44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FD76B-3696-4B4E-88D0-F46B06BB70A8}" type="doc">
      <dgm:prSet loTypeId="urn:microsoft.com/office/officeart/2005/8/layout/venn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816BCDD-DD38-4D99-87E9-B41F3483840E}">
      <dgm:prSet phldrT="[Text]"/>
      <dgm:spPr/>
      <dgm:t>
        <a:bodyPr/>
        <a:lstStyle/>
        <a:p>
          <a:r>
            <a:rPr lang="en-US" dirty="0" err="1" smtClean="0"/>
            <a:t>Vaikuntha</a:t>
          </a:r>
          <a:endParaRPr lang="en-US" dirty="0"/>
        </a:p>
      </dgm:t>
    </dgm:pt>
    <dgm:pt modelId="{D835A7C5-02F7-4BCA-AED0-525C4BB61236}" type="parTrans" cxnId="{A8DD4583-F35C-444A-A117-F2C70826BE20}">
      <dgm:prSet/>
      <dgm:spPr/>
      <dgm:t>
        <a:bodyPr/>
        <a:lstStyle/>
        <a:p>
          <a:endParaRPr lang="en-US"/>
        </a:p>
      </dgm:t>
    </dgm:pt>
    <dgm:pt modelId="{CB7E194F-35A3-40B3-BC74-1B85C35374EF}" type="sibTrans" cxnId="{A8DD4583-F35C-444A-A117-F2C70826BE20}">
      <dgm:prSet/>
      <dgm:spPr/>
      <dgm:t>
        <a:bodyPr/>
        <a:lstStyle/>
        <a:p>
          <a:endParaRPr lang="en-US"/>
        </a:p>
      </dgm:t>
    </dgm:pt>
    <dgm:pt modelId="{62258AD7-21BB-405D-BE7A-2582E754AC35}">
      <dgm:prSet phldrT="[Text]"/>
      <dgm:spPr/>
      <dgm:t>
        <a:bodyPr/>
        <a:lstStyle/>
        <a:p>
          <a:r>
            <a:rPr lang="en-US" dirty="0" smtClean="0"/>
            <a:t>Mathura</a:t>
          </a:r>
          <a:endParaRPr lang="en-US" dirty="0"/>
        </a:p>
      </dgm:t>
    </dgm:pt>
    <dgm:pt modelId="{B6ADFFD1-8E84-46FE-BA68-0F5476C51731}" type="parTrans" cxnId="{AC4797DC-C3FD-44E0-9CE4-9DCF149BD5A8}">
      <dgm:prSet/>
      <dgm:spPr/>
      <dgm:t>
        <a:bodyPr/>
        <a:lstStyle/>
        <a:p>
          <a:endParaRPr lang="en-US"/>
        </a:p>
      </dgm:t>
    </dgm:pt>
    <dgm:pt modelId="{813A9AC2-B837-492C-A5D6-C45159F12351}" type="sibTrans" cxnId="{AC4797DC-C3FD-44E0-9CE4-9DCF149BD5A8}">
      <dgm:prSet/>
      <dgm:spPr/>
      <dgm:t>
        <a:bodyPr/>
        <a:lstStyle/>
        <a:p>
          <a:endParaRPr lang="en-US"/>
        </a:p>
      </dgm:t>
    </dgm:pt>
    <dgm:pt modelId="{207BFED1-BC48-487A-A74B-C94A5152E63B}">
      <dgm:prSet phldrT="[Text]"/>
      <dgm:spPr/>
      <dgm:t>
        <a:bodyPr/>
        <a:lstStyle/>
        <a:p>
          <a:r>
            <a:rPr lang="en-US" dirty="0" err="1" smtClean="0"/>
            <a:t>Vrndavana</a:t>
          </a:r>
          <a:endParaRPr lang="en-US" dirty="0"/>
        </a:p>
      </dgm:t>
    </dgm:pt>
    <dgm:pt modelId="{44A638CE-45DA-4024-890F-EA5A8E28A83B}" type="parTrans" cxnId="{BA5D4DCD-48D5-4CF8-BD98-7199D2D4A2A4}">
      <dgm:prSet/>
      <dgm:spPr/>
      <dgm:t>
        <a:bodyPr/>
        <a:lstStyle/>
        <a:p>
          <a:endParaRPr lang="en-US"/>
        </a:p>
      </dgm:t>
    </dgm:pt>
    <dgm:pt modelId="{158FAC96-36A8-4D8F-A902-3AEA594DD55D}" type="sibTrans" cxnId="{BA5D4DCD-48D5-4CF8-BD98-7199D2D4A2A4}">
      <dgm:prSet/>
      <dgm:spPr/>
      <dgm:t>
        <a:bodyPr/>
        <a:lstStyle/>
        <a:p>
          <a:endParaRPr lang="en-US"/>
        </a:p>
      </dgm:t>
    </dgm:pt>
    <dgm:pt modelId="{6EB3F440-6970-46D0-ABFA-2B40D27A12CA}">
      <dgm:prSet phldrT="[Text]"/>
      <dgm:spPr/>
      <dgm:t>
        <a:bodyPr/>
        <a:lstStyle/>
        <a:p>
          <a:r>
            <a:rPr lang="en-US" dirty="0" smtClean="0"/>
            <a:t>Govardhana</a:t>
          </a:r>
          <a:endParaRPr lang="en-US" dirty="0"/>
        </a:p>
      </dgm:t>
    </dgm:pt>
    <dgm:pt modelId="{E7A00766-0D08-48D2-819B-E12442BB80F7}" type="parTrans" cxnId="{5DCC3998-A4B2-495A-8A71-7F1EE8564F89}">
      <dgm:prSet/>
      <dgm:spPr/>
      <dgm:t>
        <a:bodyPr/>
        <a:lstStyle/>
        <a:p>
          <a:endParaRPr lang="en-US"/>
        </a:p>
      </dgm:t>
    </dgm:pt>
    <dgm:pt modelId="{6FA5FE4B-0BAA-4089-864C-128422FF95C7}" type="sibTrans" cxnId="{5DCC3998-A4B2-495A-8A71-7F1EE8564F89}">
      <dgm:prSet/>
      <dgm:spPr/>
      <dgm:t>
        <a:bodyPr/>
        <a:lstStyle/>
        <a:p>
          <a:endParaRPr lang="en-US"/>
        </a:p>
      </dgm:t>
    </dgm:pt>
    <dgm:pt modelId="{D819846E-83BD-4356-BB5A-4C5EC1F1F059}">
      <dgm:prSet/>
      <dgm:spPr/>
      <dgm:t>
        <a:bodyPr/>
        <a:lstStyle/>
        <a:p>
          <a:r>
            <a:rPr lang="en-US" dirty="0" err="1" smtClean="0"/>
            <a:t>Raaha</a:t>
          </a:r>
          <a:r>
            <a:rPr lang="en-US" dirty="0" smtClean="0"/>
            <a:t> </a:t>
          </a:r>
          <a:r>
            <a:rPr lang="en-US" dirty="0" err="1" smtClean="0"/>
            <a:t>Kunda</a:t>
          </a:r>
          <a:endParaRPr lang="en-US" dirty="0"/>
        </a:p>
      </dgm:t>
    </dgm:pt>
    <dgm:pt modelId="{C4A6F618-DAD0-4D29-918E-F5FF8D7574AB}" type="parTrans" cxnId="{AD372D35-A07F-4315-A087-20904C427841}">
      <dgm:prSet/>
      <dgm:spPr/>
      <dgm:t>
        <a:bodyPr/>
        <a:lstStyle/>
        <a:p>
          <a:endParaRPr lang="en-US"/>
        </a:p>
      </dgm:t>
    </dgm:pt>
    <dgm:pt modelId="{63979FD6-8ADA-4BE6-A8BE-4B570A0276E9}" type="sibTrans" cxnId="{AD372D35-A07F-4315-A087-20904C427841}">
      <dgm:prSet/>
      <dgm:spPr/>
      <dgm:t>
        <a:bodyPr/>
        <a:lstStyle/>
        <a:p>
          <a:endParaRPr lang="en-US"/>
        </a:p>
      </dgm:t>
    </dgm:pt>
    <dgm:pt modelId="{E462F711-4D78-4D43-80BA-A3AEF9FA04F9}" type="pres">
      <dgm:prSet presAssocID="{D98FD76B-3696-4B4E-88D0-F46B06BB70A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4E3513-4E1A-4B91-9325-98ED359F2AC1}" type="pres">
      <dgm:prSet presAssocID="{D98FD76B-3696-4B4E-88D0-F46B06BB70A8}" presName="comp1" presStyleCnt="0"/>
      <dgm:spPr/>
    </dgm:pt>
    <dgm:pt modelId="{D2409C26-018E-49E0-97D4-2AEDAF37E9EA}" type="pres">
      <dgm:prSet presAssocID="{D98FD76B-3696-4B4E-88D0-F46B06BB70A8}" presName="circle1" presStyleLbl="node1" presStyleIdx="0" presStyleCnt="5"/>
      <dgm:spPr/>
      <dgm:t>
        <a:bodyPr/>
        <a:lstStyle/>
        <a:p>
          <a:endParaRPr lang="en-US"/>
        </a:p>
      </dgm:t>
    </dgm:pt>
    <dgm:pt modelId="{D5CE259A-54F3-4D82-92BD-0D8EDB3D9224}" type="pres">
      <dgm:prSet presAssocID="{D98FD76B-3696-4B4E-88D0-F46B06BB70A8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182CB-1CEC-41DF-9B56-EAAF2AA4C221}" type="pres">
      <dgm:prSet presAssocID="{D98FD76B-3696-4B4E-88D0-F46B06BB70A8}" presName="comp2" presStyleCnt="0"/>
      <dgm:spPr/>
    </dgm:pt>
    <dgm:pt modelId="{6D4DC9E3-BEFD-429A-A94F-F22560A90E2D}" type="pres">
      <dgm:prSet presAssocID="{D98FD76B-3696-4B4E-88D0-F46B06BB70A8}" presName="circle2" presStyleLbl="node1" presStyleIdx="1" presStyleCnt="5"/>
      <dgm:spPr/>
      <dgm:t>
        <a:bodyPr/>
        <a:lstStyle/>
        <a:p>
          <a:endParaRPr lang="en-US"/>
        </a:p>
      </dgm:t>
    </dgm:pt>
    <dgm:pt modelId="{908014BA-51F3-47C7-9CD9-75F23FFBF137}" type="pres">
      <dgm:prSet presAssocID="{D98FD76B-3696-4B4E-88D0-F46B06BB70A8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E335A0-9803-4573-A1F4-71D2707E879C}" type="pres">
      <dgm:prSet presAssocID="{D98FD76B-3696-4B4E-88D0-F46B06BB70A8}" presName="comp3" presStyleCnt="0"/>
      <dgm:spPr/>
    </dgm:pt>
    <dgm:pt modelId="{C055D929-C287-410D-B0EF-1478F87E7FF9}" type="pres">
      <dgm:prSet presAssocID="{D98FD76B-3696-4B4E-88D0-F46B06BB70A8}" presName="circle3" presStyleLbl="node1" presStyleIdx="2" presStyleCnt="5"/>
      <dgm:spPr/>
      <dgm:t>
        <a:bodyPr/>
        <a:lstStyle/>
        <a:p>
          <a:endParaRPr lang="en-US"/>
        </a:p>
      </dgm:t>
    </dgm:pt>
    <dgm:pt modelId="{BDBB11CD-7670-48E8-87B9-99B9BF84F6D3}" type="pres">
      <dgm:prSet presAssocID="{D98FD76B-3696-4B4E-88D0-F46B06BB70A8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EF25C-4C9D-48AD-B2C7-CCBE943338C6}" type="pres">
      <dgm:prSet presAssocID="{D98FD76B-3696-4B4E-88D0-F46B06BB70A8}" presName="comp4" presStyleCnt="0"/>
      <dgm:spPr/>
    </dgm:pt>
    <dgm:pt modelId="{BCD11236-DE22-4F39-9FB0-E01058F90792}" type="pres">
      <dgm:prSet presAssocID="{D98FD76B-3696-4B4E-88D0-F46B06BB70A8}" presName="circle4" presStyleLbl="node1" presStyleIdx="3" presStyleCnt="5" custLinFactNeighborX="-509" custLinFactNeighborY="1526"/>
      <dgm:spPr/>
      <dgm:t>
        <a:bodyPr/>
        <a:lstStyle/>
        <a:p>
          <a:endParaRPr lang="en-US"/>
        </a:p>
      </dgm:t>
    </dgm:pt>
    <dgm:pt modelId="{98697E3F-D8C0-4985-8348-3C02B6FB1FCD}" type="pres">
      <dgm:prSet presAssocID="{D98FD76B-3696-4B4E-88D0-F46B06BB70A8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9209C-AF2E-421B-9FC2-EFC416A233B2}" type="pres">
      <dgm:prSet presAssocID="{D98FD76B-3696-4B4E-88D0-F46B06BB70A8}" presName="comp5" presStyleCnt="0"/>
      <dgm:spPr/>
    </dgm:pt>
    <dgm:pt modelId="{0EAB8F06-8AA4-42AE-8A29-DDCE0E2193C9}" type="pres">
      <dgm:prSet presAssocID="{D98FD76B-3696-4B4E-88D0-F46B06BB70A8}" presName="circle5" presStyleLbl="node1" presStyleIdx="4" presStyleCnt="5"/>
      <dgm:spPr/>
      <dgm:t>
        <a:bodyPr/>
        <a:lstStyle/>
        <a:p>
          <a:endParaRPr lang="en-US"/>
        </a:p>
      </dgm:t>
    </dgm:pt>
    <dgm:pt modelId="{940E08D8-8BE2-4307-B2EC-528308469D11}" type="pres">
      <dgm:prSet presAssocID="{D98FD76B-3696-4B4E-88D0-F46B06BB70A8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7E5EF8-9818-4696-B973-0487452768C7}" type="presOf" srcId="{207BFED1-BC48-487A-A74B-C94A5152E63B}" destId="{BDBB11CD-7670-48E8-87B9-99B9BF84F6D3}" srcOrd="1" destOrd="0" presId="urn:microsoft.com/office/officeart/2005/8/layout/venn2"/>
    <dgm:cxn modelId="{BA5D4DCD-48D5-4CF8-BD98-7199D2D4A2A4}" srcId="{D98FD76B-3696-4B4E-88D0-F46B06BB70A8}" destId="{207BFED1-BC48-487A-A74B-C94A5152E63B}" srcOrd="2" destOrd="0" parTransId="{44A638CE-45DA-4024-890F-EA5A8E28A83B}" sibTransId="{158FAC96-36A8-4D8F-A902-3AEA594DD55D}"/>
    <dgm:cxn modelId="{CF4A0079-379E-46DB-A548-E7F845375C18}" type="presOf" srcId="{8816BCDD-DD38-4D99-87E9-B41F3483840E}" destId="{D2409C26-018E-49E0-97D4-2AEDAF37E9EA}" srcOrd="0" destOrd="0" presId="urn:microsoft.com/office/officeart/2005/8/layout/venn2"/>
    <dgm:cxn modelId="{E4B5D47E-9DDA-417D-9754-A3BFF5087AB3}" type="presOf" srcId="{D98FD76B-3696-4B4E-88D0-F46B06BB70A8}" destId="{E462F711-4D78-4D43-80BA-A3AEF9FA04F9}" srcOrd="0" destOrd="0" presId="urn:microsoft.com/office/officeart/2005/8/layout/venn2"/>
    <dgm:cxn modelId="{5DCC3998-A4B2-495A-8A71-7F1EE8564F89}" srcId="{D98FD76B-3696-4B4E-88D0-F46B06BB70A8}" destId="{6EB3F440-6970-46D0-ABFA-2B40D27A12CA}" srcOrd="3" destOrd="0" parTransId="{E7A00766-0D08-48D2-819B-E12442BB80F7}" sibTransId="{6FA5FE4B-0BAA-4089-864C-128422FF95C7}"/>
    <dgm:cxn modelId="{AC4797DC-C3FD-44E0-9CE4-9DCF149BD5A8}" srcId="{D98FD76B-3696-4B4E-88D0-F46B06BB70A8}" destId="{62258AD7-21BB-405D-BE7A-2582E754AC35}" srcOrd="1" destOrd="0" parTransId="{B6ADFFD1-8E84-46FE-BA68-0F5476C51731}" sibTransId="{813A9AC2-B837-492C-A5D6-C45159F12351}"/>
    <dgm:cxn modelId="{5AF35B3E-BC3E-4937-9EDE-68BFFF7153AA}" type="presOf" srcId="{8816BCDD-DD38-4D99-87E9-B41F3483840E}" destId="{D5CE259A-54F3-4D82-92BD-0D8EDB3D9224}" srcOrd="1" destOrd="0" presId="urn:microsoft.com/office/officeart/2005/8/layout/venn2"/>
    <dgm:cxn modelId="{AD127A0E-DD0B-4BC7-84ED-7A026384814F}" type="presOf" srcId="{6EB3F440-6970-46D0-ABFA-2B40D27A12CA}" destId="{BCD11236-DE22-4F39-9FB0-E01058F90792}" srcOrd="0" destOrd="0" presId="urn:microsoft.com/office/officeart/2005/8/layout/venn2"/>
    <dgm:cxn modelId="{BE502F9C-7ABF-47CD-A6C5-9F7730A3AD76}" type="presOf" srcId="{D819846E-83BD-4356-BB5A-4C5EC1F1F059}" destId="{940E08D8-8BE2-4307-B2EC-528308469D11}" srcOrd="1" destOrd="0" presId="urn:microsoft.com/office/officeart/2005/8/layout/venn2"/>
    <dgm:cxn modelId="{833CBA9A-1593-40F6-B141-E5A2E119CCD7}" type="presOf" srcId="{6EB3F440-6970-46D0-ABFA-2B40D27A12CA}" destId="{98697E3F-D8C0-4985-8348-3C02B6FB1FCD}" srcOrd="1" destOrd="0" presId="urn:microsoft.com/office/officeart/2005/8/layout/venn2"/>
    <dgm:cxn modelId="{8646E8A4-27B5-4378-94BB-A52FE522BF8B}" type="presOf" srcId="{D819846E-83BD-4356-BB5A-4C5EC1F1F059}" destId="{0EAB8F06-8AA4-42AE-8A29-DDCE0E2193C9}" srcOrd="0" destOrd="0" presId="urn:microsoft.com/office/officeart/2005/8/layout/venn2"/>
    <dgm:cxn modelId="{A8DD4583-F35C-444A-A117-F2C70826BE20}" srcId="{D98FD76B-3696-4B4E-88D0-F46B06BB70A8}" destId="{8816BCDD-DD38-4D99-87E9-B41F3483840E}" srcOrd="0" destOrd="0" parTransId="{D835A7C5-02F7-4BCA-AED0-525C4BB61236}" sibTransId="{CB7E194F-35A3-40B3-BC74-1B85C35374EF}"/>
    <dgm:cxn modelId="{426BB23D-1F25-4A6A-868F-C36071A49AEC}" type="presOf" srcId="{62258AD7-21BB-405D-BE7A-2582E754AC35}" destId="{6D4DC9E3-BEFD-429A-A94F-F22560A90E2D}" srcOrd="0" destOrd="0" presId="urn:microsoft.com/office/officeart/2005/8/layout/venn2"/>
    <dgm:cxn modelId="{5BF83A5D-1B02-41D6-A56D-73FAAFDBB2FF}" type="presOf" srcId="{207BFED1-BC48-487A-A74B-C94A5152E63B}" destId="{C055D929-C287-410D-B0EF-1478F87E7FF9}" srcOrd="0" destOrd="0" presId="urn:microsoft.com/office/officeart/2005/8/layout/venn2"/>
    <dgm:cxn modelId="{D77F7610-490F-45CD-B7BA-406E802402A8}" type="presOf" srcId="{62258AD7-21BB-405D-BE7A-2582E754AC35}" destId="{908014BA-51F3-47C7-9CD9-75F23FFBF137}" srcOrd="1" destOrd="0" presId="urn:microsoft.com/office/officeart/2005/8/layout/venn2"/>
    <dgm:cxn modelId="{AD372D35-A07F-4315-A087-20904C427841}" srcId="{D98FD76B-3696-4B4E-88D0-F46B06BB70A8}" destId="{D819846E-83BD-4356-BB5A-4C5EC1F1F059}" srcOrd="4" destOrd="0" parTransId="{C4A6F618-DAD0-4D29-918E-F5FF8D7574AB}" sibTransId="{63979FD6-8ADA-4BE6-A8BE-4B570A0276E9}"/>
    <dgm:cxn modelId="{48975D8A-60EA-4671-BD5A-4A1E55D44D2D}" type="presParOf" srcId="{E462F711-4D78-4D43-80BA-A3AEF9FA04F9}" destId="{B34E3513-4E1A-4B91-9325-98ED359F2AC1}" srcOrd="0" destOrd="0" presId="urn:microsoft.com/office/officeart/2005/8/layout/venn2"/>
    <dgm:cxn modelId="{461E1561-9FFD-419C-828A-4C59DAE81890}" type="presParOf" srcId="{B34E3513-4E1A-4B91-9325-98ED359F2AC1}" destId="{D2409C26-018E-49E0-97D4-2AEDAF37E9EA}" srcOrd="0" destOrd="0" presId="urn:microsoft.com/office/officeart/2005/8/layout/venn2"/>
    <dgm:cxn modelId="{E32470C4-09D0-41FA-900D-5B76A8517617}" type="presParOf" srcId="{B34E3513-4E1A-4B91-9325-98ED359F2AC1}" destId="{D5CE259A-54F3-4D82-92BD-0D8EDB3D9224}" srcOrd="1" destOrd="0" presId="urn:microsoft.com/office/officeart/2005/8/layout/venn2"/>
    <dgm:cxn modelId="{C8D7879C-7633-4D2A-823E-D4EAD02B5B70}" type="presParOf" srcId="{E462F711-4D78-4D43-80BA-A3AEF9FA04F9}" destId="{2AA182CB-1CEC-41DF-9B56-EAAF2AA4C221}" srcOrd="1" destOrd="0" presId="urn:microsoft.com/office/officeart/2005/8/layout/venn2"/>
    <dgm:cxn modelId="{B17402A9-F40A-43C4-947B-5BF6616E8DC6}" type="presParOf" srcId="{2AA182CB-1CEC-41DF-9B56-EAAF2AA4C221}" destId="{6D4DC9E3-BEFD-429A-A94F-F22560A90E2D}" srcOrd="0" destOrd="0" presId="urn:microsoft.com/office/officeart/2005/8/layout/venn2"/>
    <dgm:cxn modelId="{74198DDC-30CA-4CCB-A89C-9CAE78512234}" type="presParOf" srcId="{2AA182CB-1CEC-41DF-9B56-EAAF2AA4C221}" destId="{908014BA-51F3-47C7-9CD9-75F23FFBF137}" srcOrd="1" destOrd="0" presId="urn:microsoft.com/office/officeart/2005/8/layout/venn2"/>
    <dgm:cxn modelId="{D8273FE5-A334-4744-B66A-ECC87A91D3F4}" type="presParOf" srcId="{E462F711-4D78-4D43-80BA-A3AEF9FA04F9}" destId="{A9E335A0-9803-4573-A1F4-71D2707E879C}" srcOrd="2" destOrd="0" presId="urn:microsoft.com/office/officeart/2005/8/layout/venn2"/>
    <dgm:cxn modelId="{DE4EDF4C-329B-4EA0-BECC-BD5FB0223565}" type="presParOf" srcId="{A9E335A0-9803-4573-A1F4-71D2707E879C}" destId="{C055D929-C287-410D-B0EF-1478F87E7FF9}" srcOrd="0" destOrd="0" presId="urn:microsoft.com/office/officeart/2005/8/layout/venn2"/>
    <dgm:cxn modelId="{A382D149-BB92-4D1E-8C5E-BA671FAEA9CD}" type="presParOf" srcId="{A9E335A0-9803-4573-A1F4-71D2707E879C}" destId="{BDBB11CD-7670-48E8-87B9-99B9BF84F6D3}" srcOrd="1" destOrd="0" presId="urn:microsoft.com/office/officeart/2005/8/layout/venn2"/>
    <dgm:cxn modelId="{31FC98AA-2326-4B2C-A594-118405A38949}" type="presParOf" srcId="{E462F711-4D78-4D43-80BA-A3AEF9FA04F9}" destId="{301EF25C-4C9D-48AD-B2C7-CCBE943338C6}" srcOrd="3" destOrd="0" presId="urn:microsoft.com/office/officeart/2005/8/layout/venn2"/>
    <dgm:cxn modelId="{B9761172-911C-4C16-AF7E-C6E947B65F65}" type="presParOf" srcId="{301EF25C-4C9D-48AD-B2C7-CCBE943338C6}" destId="{BCD11236-DE22-4F39-9FB0-E01058F90792}" srcOrd="0" destOrd="0" presId="urn:microsoft.com/office/officeart/2005/8/layout/venn2"/>
    <dgm:cxn modelId="{2C2B3564-CF41-4020-A0CE-DF627BE120DB}" type="presParOf" srcId="{301EF25C-4C9D-48AD-B2C7-CCBE943338C6}" destId="{98697E3F-D8C0-4985-8348-3C02B6FB1FCD}" srcOrd="1" destOrd="0" presId="urn:microsoft.com/office/officeart/2005/8/layout/venn2"/>
    <dgm:cxn modelId="{36FC51BB-D065-4F9A-B20F-6795082072E8}" type="presParOf" srcId="{E462F711-4D78-4D43-80BA-A3AEF9FA04F9}" destId="{4869209C-AF2E-421B-9FC2-EFC416A233B2}" srcOrd="4" destOrd="0" presId="urn:microsoft.com/office/officeart/2005/8/layout/venn2"/>
    <dgm:cxn modelId="{B12006E6-9761-4D8E-9489-AB1B7DA11E7F}" type="presParOf" srcId="{4869209C-AF2E-421B-9FC2-EFC416A233B2}" destId="{0EAB8F06-8AA4-42AE-8A29-DDCE0E2193C9}" srcOrd="0" destOrd="0" presId="urn:microsoft.com/office/officeart/2005/8/layout/venn2"/>
    <dgm:cxn modelId="{55E74B87-6B32-46A2-A625-C585C0595880}" type="presParOf" srcId="{4869209C-AF2E-421B-9FC2-EFC416A233B2}" destId="{940E08D8-8BE2-4307-B2EC-528308469D1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08ED59-FA1A-4D58-B6BA-8BE5836D2095}" type="doc">
      <dgm:prSet loTypeId="urn:microsoft.com/office/officeart/2005/8/layout/pyramid1" loCatId="pyramid" qsTypeId="urn:microsoft.com/office/officeart/2005/8/quickstyle/simple3" qsCatId="simple" csTypeId="urn:microsoft.com/office/officeart/2005/8/colors/colorful4" csCatId="colorful" phldr="1"/>
      <dgm:spPr/>
    </dgm:pt>
    <dgm:pt modelId="{1B70034B-0197-44B1-BEA5-AF0EC2CC1082}">
      <dgm:prSet phldrT="[Text]"/>
      <dgm:spPr/>
      <dgm:t>
        <a:bodyPr/>
        <a:lstStyle/>
        <a:p>
          <a:r>
            <a:rPr lang="en-US" dirty="0" err="1" smtClean="0"/>
            <a:t>Radha</a:t>
          </a:r>
          <a:endParaRPr lang="en-US" dirty="0"/>
        </a:p>
      </dgm:t>
    </dgm:pt>
    <dgm:pt modelId="{8D35056B-DDAC-4AD2-BFE6-99FFBB232642}" type="parTrans" cxnId="{562F4BF0-78C8-42E8-8EC3-8D75BEEF3759}">
      <dgm:prSet/>
      <dgm:spPr/>
      <dgm:t>
        <a:bodyPr/>
        <a:lstStyle/>
        <a:p>
          <a:endParaRPr lang="en-US"/>
        </a:p>
      </dgm:t>
    </dgm:pt>
    <dgm:pt modelId="{A5E1ED71-A965-4507-9D9C-0F23A336CB5F}" type="sibTrans" cxnId="{562F4BF0-78C8-42E8-8EC3-8D75BEEF3759}">
      <dgm:prSet/>
      <dgm:spPr/>
      <dgm:t>
        <a:bodyPr/>
        <a:lstStyle/>
        <a:p>
          <a:endParaRPr lang="en-US"/>
        </a:p>
      </dgm:t>
    </dgm:pt>
    <dgm:pt modelId="{C1043626-5587-4C1E-A861-F1C31D24C077}">
      <dgm:prSet phldrT="[Text]"/>
      <dgm:spPr/>
      <dgm:t>
        <a:bodyPr/>
        <a:lstStyle/>
        <a:p>
          <a:r>
            <a:rPr lang="en-US" dirty="0" err="1" smtClean="0"/>
            <a:t>Jnanis</a:t>
          </a:r>
          <a:endParaRPr lang="en-US" dirty="0"/>
        </a:p>
      </dgm:t>
    </dgm:pt>
    <dgm:pt modelId="{F60AF3D7-7DAF-482C-9047-50FD33BF40AC}" type="parTrans" cxnId="{027A652D-D4ED-499E-B9E9-229424A09D85}">
      <dgm:prSet/>
      <dgm:spPr/>
      <dgm:t>
        <a:bodyPr/>
        <a:lstStyle/>
        <a:p>
          <a:endParaRPr lang="en-US"/>
        </a:p>
      </dgm:t>
    </dgm:pt>
    <dgm:pt modelId="{38917F10-14ED-483E-B481-BEBBEDA5936E}" type="sibTrans" cxnId="{027A652D-D4ED-499E-B9E9-229424A09D85}">
      <dgm:prSet/>
      <dgm:spPr/>
      <dgm:t>
        <a:bodyPr/>
        <a:lstStyle/>
        <a:p>
          <a:endParaRPr lang="en-US"/>
        </a:p>
      </dgm:t>
    </dgm:pt>
    <dgm:pt modelId="{0CB45253-9A50-42D9-B588-EF53BE458F62}">
      <dgm:prSet phldrT="[Text]"/>
      <dgm:spPr/>
      <dgm:t>
        <a:bodyPr/>
        <a:lstStyle/>
        <a:p>
          <a:r>
            <a:rPr lang="en-US" dirty="0" err="1" smtClean="0"/>
            <a:t>Karmis</a:t>
          </a:r>
          <a:endParaRPr lang="en-US" dirty="0"/>
        </a:p>
      </dgm:t>
    </dgm:pt>
    <dgm:pt modelId="{B16B3B70-5154-4960-88D2-65618DF09EAE}" type="parTrans" cxnId="{A4FFDDCE-63B1-4F0A-BAC6-4E42590ABDDA}">
      <dgm:prSet/>
      <dgm:spPr/>
      <dgm:t>
        <a:bodyPr/>
        <a:lstStyle/>
        <a:p>
          <a:endParaRPr lang="en-US"/>
        </a:p>
      </dgm:t>
    </dgm:pt>
    <dgm:pt modelId="{00E66A69-F8CD-48B5-ADA2-2D1851F2BAEE}" type="sibTrans" cxnId="{A4FFDDCE-63B1-4F0A-BAC6-4E42590ABDDA}">
      <dgm:prSet/>
      <dgm:spPr/>
      <dgm:t>
        <a:bodyPr/>
        <a:lstStyle/>
        <a:p>
          <a:endParaRPr lang="en-US"/>
        </a:p>
      </dgm:t>
    </dgm:pt>
    <dgm:pt modelId="{F32CF06D-EABA-423A-98AE-955BA710EA8B}">
      <dgm:prSet/>
      <dgm:spPr/>
      <dgm:t>
        <a:bodyPr/>
        <a:lstStyle/>
        <a:p>
          <a:r>
            <a:rPr lang="en-US" dirty="0" err="1" smtClean="0"/>
            <a:t>Gopis</a:t>
          </a:r>
          <a:endParaRPr lang="en-US" dirty="0"/>
        </a:p>
      </dgm:t>
    </dgm:pt>
    <dgm:pt modelId="{61DBD7FE-C089-41A6-B2F5-82C4A9614CC1}" type="parTrans" cxnId="{43EF5165-B720-4AF5-9ED4-B6801EFF2B08}">
      <dgm:prSet/>
      <dgm:spPr/>
      <dgm:t>
        <a:bodyPr/>
        <a:lstStyle/>
        <a:p>
          <a:endParaRPr lang="en-US"/>
        </a:p>
      </dgm:t>
    </dgm:pt>
    <dgm:pt modelId="{C6F7D18E-EF42-4729-A341-BCB734F2AD0F}" type="sibTrans" cxnId="{43EF5165-B720-4AF5-9ED4-B6801EFF2B08}">
      <dgm:prSet/>
      <dgm:spPr/>
      <dgm:t>
        <a:bodyPr/>
        <a:lstStyle/>
        <a:p>
          <a:endParaRPr lang="en-US"/>
        </a:p>
      </dgm:t>
    </dgm:pt>
    <dgm:pt modelId="{D237F808-0901-472F-AA2D-02CC3CBA5FA9}">
      <dgm:prSet/>
      <dgm:spPr/>
      <dgm:t>
        <a:bodyPr/>
        <a:lstStyle/>
        <a:p>
          <a:r>
            <a:rPr lang="en-US" dirty="0" smtClean="0"/>
            <a:t>Bhaktas</a:t>
          </a:r>
          <a:endParaRPr lang="en-US" dirty="0"/>
        </a:p>
      </dgm:t>
    </dgm:pt>
    <dgm:pt modelId="{42A2BB58-7F57-4A33-92D7-2DDFF5070D02}" type="parTrans" cxnId="{FCF291A0-5FC6-40A1-9C0B-F56188D71CD2}">
      <dgm:prSet/>
      <dgm:spPr/>
      <dgm:t>
        <a:bodyPr/>
        <a:lstStyle/>
        <a:p>
          <a:endParaRPr lang="en-US"/>
        </a:p>
      </dgm:t>
    </dgm:pt>
    <dgm:pt modelId="{135C2080-AA5F-4D9A-A16A-0F1328F42637}" type="sibTrans" cxnId="{FCF291A0-5FC6-40A1-9C0B-F56188D71CD2}">
      <dgm:prSet/>
      <dgm:spPr/>
      <dgm:t>
        <a:bodyPr/>
        <a:lstStyle/>
        <a:p>
          <a:endParaRPr lang="en-US"/>
        </a:p>
      </dgm:t>
    </dgm:pt>
    <dgm:pt modelId="{86C5A47B-90F1-4A50-97E4-263C334F4490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err="1" smtClean="0"/>
            <a:t>Premikas</a:t>
          </a:r>
          <a:endParaRPr lang="en-US" dirty="0"/>
        </a:p>
      </dgm:t>
    </dgm:pt>
    <dgm:pt modelId="{364F0EB4-D987-4DB2-9000-E52957823169}" type="parTrans" cxnId="{B47DCD2B-C229-49FB-9829-C864554A6F9A}">
      <dgm:prSet/>
      <dgm:spPr/>
      <dgm:t>
        <a:bodyPr/>
        <a:lstStyle/>
        <a:p>
          <a:endParaRPr lang="en-US"/>
        </a:p>
      </dgm:t>
    </dgm:pt>
    <dgm:pt modelId="{63A48E9C-A71D-41FB-A601-9063C0EBED7B}" type="sibTrans" cxnId="{B47DCD2B-C229-49FB-9829-C864554A6F9A}">
      <dgm:prSet/>
      <dgm:spPr/>
      <dgm:t>
        <a:bodyPr/>
        <a:lstStyle/>
        <a:p>
          <a:endParaRPr lang="en-US"/>
        </a:p>
      </dgm:t>
    </dgm:pt>
    <dgm:pt modelId="{C8169400-1BB9-4513-9E10-A2E09E8F6733}" type="pres">
      <dgm:prSet presAssocID="{4C08ED59-FA1A-4D58-B6BA-8BE5836D2095}" presName="Name0" presStyleCnt="0">
        <dgm:presLayoutVars>
          <dgm:dir/>
          <dgm:animLvl val="lvl"/>
          <dgm:resizeHandles val="exact"/>
        </dgm:presLayoutVars>
      </dgm:prSet>
      <dgm:spPr/>
    </dgm:pt>
    <dgm:pt modelId="{E735679D-3462-4FA1-93FE-3D72F4EB66A6}" type="pres">
      <dgm:prSet presAssocID="{1B70034B-0197-44B1-BEA5-AF0EC2CC1082}" presName="Name8" presStyleCnt="0"/>
      <dgm:spPr/>
    </dgm:pt>
    <dgm:pt modelId="{7FB8783B-7926-4765-BA1B-F863497435D8}" type="pres">
      <dgm:prSet presAssocID="{1B70034B-0197-44B1-BEA5-AF0EC2CC1082}" presName="level" presStyleLbl="node1" presStyleIdx="0" presStyleCnt="6" custLinFactNeighborX="10000" custLinFactNeighborY="139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0D1233-8296-4CFA-9259-535AEB29C52F}" type="pres">
      <dgm:prSet presAssocID="{1B70034B-0197-44B1-BEA5-AF0EC2CC10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CB813-86DC-4FD8-A5E8-DA103F97E734}" type="pres">
      <dgm:prSet presAssocID="{F32CF06D-EABA-423A-98AE-955BA710EA8B}" presName="Name8" presStyleCnt="0"/>
      <dgm:spPr/>
    </dgm:pt>
    <dgm:pt modelId="{E5E28C3C-20E1-4F17-8ED6-6DD8E97E460F}" type="pres">
      <dgm:prSet presAssocID="{F32CF06D-EABA-423A-98AE-955BA710EA8B}" presName="level" presStyleLbl="node1" presStyleIdx="1" presStyleCnt="6" custLinFactNeighborX="5000" custLinFactNeighborY="1162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36261-45A6-430F-8B90-C94E2B16C180}" type="pres">
      <dgm:prSet presAssocID="{F32CF06D-EABA-423A-98AE-955BA710EA8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648AA-01B7-4D8C-98D8-D4F46DD660A2}" type="pres">
      <dgm:prSet presAssocID="{86C5A47B-90F1-4A50-97E4-263C334F4490}" presName="Name8" presStyleCnt="0"/>
      <dgm:spPr/>
    </dgm:pt>
    <dgm:pt modelId="{495D98A1-641D-451E-AFC3-3337142180BF}" type="pres">
      <dgm:prSet presAssocID="{86C5A47B-90F1-4A50-97E4-263C334F4490}" presName="level" presStyleLbl="node1" presStyleIdx="2" presStyleCnt="6" custLinFactNeighborX="1667" custLinFactNeighborY="93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E7D3E-19E0-42D5-9DAE-52FB5084DDAF}" type="pres">
      <dgm:prSet presAssocID="{86C5A47B-90F1-4A50-97E4-263C334F44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A5C72-E66E-4E2F-84D6-B48591097364}" type="pres">
      <dgm:prSet presAssocID="{D237F808-0901-472F-AA2D-02CC3CBA5FA9}" presName="Name8" presStyleCnt="0"/>
      <dgm:spPr/>
    </dgm:pt>
    <dgm:pt modelId="{9A5801F0-E45E-4331-8835-1738CDCD6116}" type="pres">
      <dgm:prSet presAssocID="{D237F808-0901-472F-AA2D-02CC3CBA5FA9}" presName="level" presStyleLbl="node1" presStyleIdx="3" presStyleCnt="6" custLinFactNeighborX="617" custLinFactNeighborY="104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C2904-2BA6-41C4-805F-839E00AAC58F}" type="pres">
      <dgm:prSet presAssocID="{D237F808-0901-472F-AA2D-02CC3CBA5FA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265FD-8C47-4202-8B50-9A09B840E7F9}" type="pres">
      <dgm:prSet presAssocID="{C1043626-5587-4C1E-A861-F1C31D24C077}" presName="Name8" presStyleCnt="0"/>
      <dgm:spPr/>
    </dgm:pt>
    <dgm:pt modelId="{439DFE37-D973-4E10-B96C-102D6852DFE8}" type="pres">
      <dgm:prSet presAssocID="{C1043626-5587-4C1E-A861-F1C31D24C077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1BAE9-6295-492D-B1EE-C05E1A4DC756}" type="pres">
      <dgm:prSet presAssocID="{C1043626-5587-4C1E-A861-F1C31D24C0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EB2A4-67E7-497B-AD97-205B4D31E5F0}" type="pres">
      <dgm:prSet presAssocID="{0CB45253-9A50-42D9-B588-EF53BE458F62}" presName="Name8" presStyleCnt="0"/>
      <dgm:spPr/>
    </dgm:pt>
    <dgm:pt modelId="{3CB1F22C-34E9-4883-96B0-99470D365E66}" type="pres">
      <dgm:prSet presAssocID="{0CB45253-9A50-42D9-B588-EF53BE458F62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4845C-B0AF-4774-95BB-34943E95CBE5}" type="pres">
      <dgm:prSet presAssocID="{0CB45253-9A50-42D9-B588-EF53BE458F6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7A652D-D4ED-499E-B9E9-229424A09D85}" srcId="{4C08ED59-FA1A-4D58-B6BA-8BE5836D2095}" destId="{C1043626-5587-4C1E-A861-F1C31D24C077}" srcOrd="4" destOrd="0" parTransId="{F60AF3D7-7DAF-482C-9047-50FD33BF40AC}" sibTransId="{38917F10-14ED-483E-B481-BEBBEDA5936E}"/>
    <dgm:cxn modelId="{F2664B6A-2EF5-4891-9454-D1534DBCC292}" type="presOf" srcId="{0CB45253-9A50-42D9-B588-EF53BE458F62}" destId="{3CB1F22C-34E9-4883-96B0-99470D365E66}" srcOrd="0" destOrd="0" presId="urn:microsoft.com/office/officeart/2005/8/layout/pyramid1"/>
    <dgm:cxn modelId="{B47DCD2B-C229-49FB-9829-C864554A6F9A}" srcId="{4C08ED59-FA1A-4D58-B6BA-8BE5836D2095}" destId="{86C5A47B-90F1-4A50-97E4-263C334F4490}" srcOrd="2" destOrd="0" parTransId="{364F0EB4-D987-4DB2-9000-E52957823169}" sibTransId="{63A48E9C-A71D-41FB-A601-9063C0EBED7B}"/>
    <dgm:cxn modelId="{43EF5165-B720-4AF5-9ED4-B6801EFF2B08}" srcId="{4C08ED59-FA1A-4D58-B6BA-8BE5836D2095}" destId="{F32CF06D-EABA-423A-98AE-955BA710EA8B}" srcOrd="1" destOrd="0" parTransId="{61DBD7FE-C089-41A6-B2F5-82C4A9614CC1}" sibTransId="{C6F7D18E-EF42-4729-A341-BCB734F2AD0F}"/>
    <dgm:cxn modelId="{7FB2A74C-3602-4A7F-A5C0-5216D8B8592E}" type="presOf" srcId="{0CB45253-9A50-42D9-B588-EF53BE458F62}" destId="{0254845C-B0AF-4774-95BB-34943E95CBE5}" srcOrd="1" destOrd="0" presId="urn:microsoft.com/office/officeart/2005/8/layout/pyramid1"/>
    <dgm:cxn modelId="{327F4131-DF50-42E2-8017-70D42B8F4B84}" type="presOf" srcId="{1B70034B-0197-44B1-BEA5-AF0EC2CC1082}" destId="{290D1233-8296-4CFA-9259-535AEB29C52F}" srcOrd="1" destOrd="0" presId="urn:microsoft.com/office/officeart/2005/8/layout/pyramid1"/>
    <dgm:cxn modelId="{E72764BF-0FF5-414F-B58F-4C056D962861}" type="presOf" srcId="{D237F808-0901-472F-AA2D-02CC3CBA5FA9}" destId="{9A5801F0-E45E-4331-8835-1738CDCD6116}" srcOrd="0" destOrd="0" presId="urn:microsoft.com/office/officeart/2005/8/layout/pyramid1"/>
    <dgm:cxn modelId="{5869A49F-B447-44C8-9320-14CCDEFB673F}" type="presOf" srcId="{C1043626-5587-4C1E-A861-F1C31D24C077}" destId="{439DFE37-D973-4E10-B96C-102D6852DFE8}" srcOrd="0" destOrd="0" presId="urn:microsoft.com/office/officeart/2005/8/layout/pyramid1"/>
    <dgm:cxn modelId="{4423F8F3-9701-4FA8-959D-1B2ED19B020D}" type="presOf" srcId="{4C08ED59-FA1A-4D58-B6BA-8BE5836D2095}" destId="{C8169400-1BB9-4513-9E10-A2E09E8F6733}" srcOrd="0" destOrd="0" presId="urn:microsoft.com/office/officeart/2005/8/layout/pyramid1"/>
    <dgm:cxn modelId="{562F4BF0-78C8-42E8-8EC3-8D75BEEF3759}" srcId="{4C08ED59-FA1A-4D58-B6BA-8BE5836D2095}" destId="{1B70034B-0197-44B1-BEA5-AF0EC2CC1082}" srcOrd="0" destOrd="0" parTransId="{8D35056B-DDAC-4AD2-BFE6-99FFBB232642}" sibTransId="{A5E1ED71-A965-4507-9D9C-0F23A336CB5F}"/>
    <dgm:cxn modelId="{6D772CA2-EBE9-46F3-ACC7-A43190A260EE}" type="presOf" srcId="{F32CF06D-EABA-423A-98AE-955BA710EA8B}" destId="{E5E28C3C-20E1-4F17-8ED6-6DD8E97E460F}" srcOrd="0" destOrd="0" presId="urn:microsoft.com/office/officeart/2005/8/layout/pyramid1"/>
    <dgm:cxn modelId="{ADDAA52B-4C32-46B9-B10D-8C2399D92A88}" type="presOf" srcId="{86C5A47B-90F1-4A50-97E4-263C334F4490}" destId="{495D98A1-641D-451E-AFC3-3337142180BF}" srcOrd="0" destOrd="0" presId="urn:microsoft.com/office/officeart/2005/8/layout/pyramid1"/>
    <dgm:cxn modelId="{AA70F066-13FD-4633-96F0-C7D365ECEE11}" type="presOf" srcId="{86C5A47B-90F1-4A50-97E4-263C334F4490}" destId="{29DE7D3E-19E0-42D5-9DAE-52FB5084DDAF}" srcOrd="1" destOrd="0" presId="urn:microsoft.com/office/officeart/2005/8/layout/pyramid1"/>
    <dgm:cxn modelId="{3E7B2DDC-1A0C-4FA9-905A-7553AD207490}" type="presOf" srcId="{F32CF06D-EABA-423A-98AE-955BA710EA8B}" destId="{94636261-45A6-430F-8B90-C94E2B16C180}" srcOrd="1" destOrd="0" presId="urn:microsoft.com/office/officeart/2005/8/layout/pyramid1"/>
    <dgm:cxn modelId="{199EF5F0-855E-4255-B20A-8A6E91AB20FD}" type="presOf" srcId="{C1043626-5587-4C1E-A861-F1C31D24C077}" destId="{CDE1BAE9-6295-492D-B1EE-C05E1A4DC756}" srcOrd="1" destOrd="0" presId="urn:microsoft.com/office/officeart/2005/8/layout/pyramid1"/>
    <dgm:cxn modelId="{D2A506C9-F2EC-4D7D-B7F1-A689497EBB70}" type="presOf" srcId="{D237F808-0901-472F-AA2D-02CC3CBA5FA9}" destId="{8E5C2904-2BA6-41C4-805F-839E00AAC58F}" srcOrd="1" destOrd="0" presId="urn:microsoft.com/office/officeart/2005/8/layout/pyramid1"/>
    <dgm:cxn modelId="{FCF291A0-5FC6-40A1-9C0B-F56188D71CD2}" srcId="{4C08ED59-FA1A-4D58-B6BA-8BE5836D2095}" destId="{D237F808-0901-472F-AA2D-02CC3CBA5FA9}" srcOrd="3" destOrd="0" parTransId="{42A2BB58-7F57-4A33-92D7-2DDFF5070D02}" sibTransId="{135C2080-AA5F-4D9A-A16A-0F1328F42637}"/>
    <dgm:cxn modelId="{A4FFDDCE-63B1-4F0A-BAC6-4E42590ABDDA}" srcId="{4C08ED59-FA1A-4D58-B6BA-8BE5836D2095}" destId="{0CB45253-9A50-42D9-B588-EF53BE458F62}" srcOrd="5" destOrd="0" parTransId="{B16B3B70-5154-4960-88D2-65618DF09EAE}" sibTransId="{00E66A69-F8CD-48B5-ADA2-2D1851F2BAEE}"/>
    <dgm:cxn modelId="{DA82CFB2-3024-4E3A-9340-51CCC8E653E6}" type="presOf" srcId="{1B70034B-0197-44B1-BEA5-AF0EC2CC1082}" destId="{7FB8783B-7926-4765-BA1B-F863497435D8}" srcOrd="0" destOrd="0" presId="urn:microsoft.com/office/officeart/2005/8/layout/pyramid1"/>
    <dgm:cxn modelId="{918AAE79-420C-4FD0-B4F0-06F306456401}" type="presParOf" srcId="{C8169400-1BB9-4513-9E10-A2E09E8F6733}" destId="{E735679D-3462-4FA1-93FE-3D72F4EB66A6}" srcOrd="0" destOrd="0" presId="urn:microsoft.com/office/officeart/2005/8/layout/pyramid1"/>
    <dgm:cxn modelId="{AE0532DE-A3AD-49C1-A0C7-5B15EFD5C595}" type="presParOf" srcId="{E735679D-3462-4FA1-93FE-3D72F4EB66A6}" destId="{7FB8783B-7926-4765-BA1B-F863497435D8}" srcOrd="0" destOrd="0" presId="urn:microsoft.com/office/officeart/2005/8/layout/pyramid1"/>
    <dgm:cxn modelId="{FAAA0701-61F6-48C8-BA54-BAC9E1859DBC}" type="presParOf" srcId="{E735679D-3462-4FA1-93FE-3D72F4EB66A6}" destId="{290D1233-8296-4CFA-9259-535AEB29C52F}" srcOrd="1" destOrd="0" presId="urn:microsoft.com/office/officeart/2005/8/layout/pyramid1"/>
    <dgm:cxn modelId="{4F6A9E1F-334A-4FA3-BCFF-F6E1DDAD9372}" type="presParOf" srcId="{C8169400-1BB9-4513-9E10-A2E09E8F6733}" destId="{C37CB813-86DC-4FD8-A5E8-DA103F97E734}" srcOrd="1" destOrd="0" presId="urn:microsoft.com/office/officeart/2005/8/layout/pyramid1"/>
    <dgm:cxn modelId="{FE39275E-2EA4-4903-8625-CB13C933904C}" type="presParOf" srcId="{C37CB813-86DC-4FD8-A5E8-DA103F97E734}" destId="{E5E28C3C-20E1-4F17-8ED6-6DD8E97E460F}" srcOrd="0" destOrd="0" presId="urn:microsoft.com/office/officeart/2005/8/layout/pyramid1"/>
    <dgm:cxn modelId="{3EABD863-A7D5-4D52-BA8F-5CE551FA6B60}" type="presParOf" srcId="{C37CB813-86DC-4FD8-A5E8-DA103F97E734}" destId="{94636261-45A6-430F-8B90-C94E2B16C180}" srcOrd="1" destOrd="0" presId="urn:microsoft.com/office/officeart/2005/8/layout/pyramid1"/>
    <dgm:cxn modelId="{340A04E8-25B4-4CC0-8C88-61E8EA361144}" type="presParOf" srcId="{C8169400-1BB9-4513-9E10-A2E09E8F6733}" destId="{96A648AA-01B7-4D8C-98D8-D4F46DD660A2}" srcOrd="2" destOrd="0" presId="urn:microsoft.com/office/officeart/2005/8/layout/pyramid1"/>
    <dgm:cxn modelId="{FCFB4D62-9118-432D-BF75-4C6BF09D5B9F}" type="presParOf" srcId="{96A648AA-01B7-4D8C-98D8-D4F46DD660A2}" destId="{495D98A1-641D-451E-AFC3-3337142180BF}" srcOrd="0" destOrd="0" presId="urn:microsoft.com/office/officeart/2005/8/layout/pyramid1"/>
    <dgm:cxn modelId="{408E580A-87AC-428D-A02D-87E8991FFAD9}" type="presParOf" srcId="{96A648AA-01B7-4D8C-98D8-D4F46DD660A2}" destId="{29DE7D3E-19E0-42D5-9DAE-52FB5084DDAF}" srcOrd="1" destOrd="0" presId="urn:microsoft.com/office/officeart/2005/8/layout/pyramid1"/>
    <dgm:cxn modelId="{EF8FE6F7-1DC0-4106-9F49-20B8F8A18BAF}" type="presParOf" srcId="{C8169400-1BB9-4513-9E10-A2E09E8F6733}" destId="{397A5C72-E66E-4E2F-84D6-B48591097364}" srcOrd="3" destOrd="0" presId="urn:microsoft.com/office/officeart/2005/8/layout/pyramid1"/>
    <dgm:cxn modelId="{5AF61115-CAEA-496F-9B2F-FFC8FC0BB709}" type="presParOf" srcId="{397A5C72-E66E-4E2F-84D6-B48591097364}" destId="{9A5801F0-E45E-4331-8835-1738CDCD6116}" srcOrd="0" destOrd="0" presId="urn:microsoft.com/office/officeart/2005/8/layout/pyramid1"/>
    <dgm:cxn modelId="{076E0D12-7167-4CCF-A103-9DD014D200DF}" type="presParOf" srcId="{397A5C72-E66E-4E2F-84D6-B48591097364}" destId="{8E5C2904-2BA6-41C4-805F-839E00AAC58F}" srcOrd="1" destOrd="0" presId="urn:microsoft.com/office/officeart/2005/8/layout/pyramid1"/>
    <dgm:cxn modelId="{7034D3AB-4360-47B0-97D1-C00EAEB89197}" type="presParOf" srcId="{C8169400-1BB9-4513-9E10-A2E09E8F6733}" destId="{A69265FD-8C47-4202-8B50-9A09B840E7F9}" srcOrd="4" destOrd="0" presId="urn:microsoft.com/office/officeart/2005/8/layout/pyramid1"/>
    <dgm:cxn modelId="{EE9059FF-BD2A-4F06-8AC3-07A6B4216D3D}" type="presParOf" srcId="{A69265FD-8C47-4202-8B50-9A09B840E7F9}" destId="{439DFE37-D973-4E10-B96C-102D6852DFE8}" srcOrd="0" destOrd="0" presId="urn:microsoft.com/office/officeart/2005/8/layout/pyramid1"/>
    <dgm:cxn modelId="{6B11F8DF-906F-4310-B30C-9CAEDEBC5BE3}" type="presParOf" srcId="{A69265FD-8C47-4202-8B50-9A09B840E7F9}" destId="{CDE1BAE9-6295-492D-B1EE-C05E1A4DC756}" srcOrd="1" destOrd="0" presId="urn:microsoft.com/office/officeart/2005/8/layout/pyramid1"/>
    <dgm:cxn modelId="{C90AC495-0C08-4D23-9484-E67056146820}" type="presParOf" srcId="{C8169400-1BB9-4513-9E10-A2E09E8F6733}" destId="{7F7EB2A4-67E7-497B-AD97-205B4D31E5F0}" srcOrd="5" destOrd="0" presId="urn:microsoft.com/office/officeart/2005/8/layout/pyramid1"/>
    <dgm:cxn modelId="{7F9247BF-FDA4-4348-A946-BC6AC02025FC}" type="presParOf" srcId="{7F7EB2A4-67E7-497B-AD97-205B4D31E5F0}" destId="{3CB1F22C-34E9-4883-96B0-99470D365E66}" srcOrd="0" destOrd="0" presId="urn:microsoft.com/office/officeart/2005/8/layout/pyramid1"/>
    <dgm:cxn modelId="{19BB6742-A9F9-4B0F-9B66-CE43153AB0B1}" type="presParOf" srcId="{7F7EB2A4-67E7-497B-AD97-205B4D31E5F0}" destId="{0254845C-B0AF-4774-95BB-34943E95CBE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409C26-018E-49E0-97D4-2AEDAF37E9EA}">
      <dsp:nvSpPr>
        <dsp:cNvPr id="0" name=""/>
        <dsp:cNvSpPr/>
      </dsp:nvSpPr>
      <dsp:spPr>
        <a:xfrm>
          <a:off x="1280318" y="0"/>
          <a:ext cx="5745163" cy="574516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Vaikuntha</a:t>
          </a:r>
          <a:endParaRPr lang="en-US" sz="1900" kern="1200" dirty="0"/>
        </a:p>
      </dsp:txBody>
      <dsp:txXfrm>
        <a:off x="3075681" y="287258"/>
        <a:ext cx="2154436" cy="574516"/>
      </dsp:txXfrm>
    </dsp:sp>
    <dsp:sp modelId="{6D4DC9E3-BEFD-429A-A94F-F22560A90E2D}">
      <dsp:nvSpPr>
        <dsp:cNvPr id="0" name=""/>
        <dsp:cNvSpPr/>
      </dsp:nvSpPr>
      <dsp:spPr>
        <a:xfrm>
          <a:off x="1711205" y="861774"/>
          <a:ext cx="4883388" cy="4883388"/>
        </a:xfrm>
        <a:prstGeom prst="ellipse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50000"/>
                <a:satMod val="300000"/>
              </a:schemeClr>
            </a:gs>
            <a:gs pos="35000">
              <a:schemeClr val="accent5">
                <a:hueOff val="-2483469"/>
                <a:satOff val="9953"/>
                <a:lumOff val="2157"/>
                <a:alphaOff val="0"/>
                <a:tint val="37000"/>
                <a:satMod val="30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Mathura</a:t>
          </a:r>
          <a:endParaRPr lang="en-US" sz="1900" kern="1200" dirty="0"/>
        </a:p>
      </dsp:txBody>
      <dsp:txXfrm>
        <a:off x="3099919" y="1142569"/>
        <a:ext cx="2105961" cy="561589"/>
      </dsp:txXfrm>
    </dsp:sp>
    <dsp:sp modelId="{C055D929-C287-410D-B0EF-1478F87E7FF9}">
      <dsp:nvSpPr>
        <dsp:cNvPr id="0" name=""/>
        <dsp:cNvSpPr/>
      </dsp:nvSpPr>
      <dsp:spPr>
        <a:xfrm>
          <a:off x="2142092" y="1723548"/>
          <a:ext cx="4021614" cy="4021614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Vrndavana</a:t>
          </a:r>
          <a:endParaRPr lang="en-US" sz="1900" kern="1200" dirty="0"/>
        </a:p>
      </dsp:txBody>
      <dsp:txXfrm>
        <a:off x="3112307" y="2001040"/>
        <a:ext cx="2081185" cy="554982"/>
      </dsp:txXfrm>
    </dsp:sp>
    <dsp:sp modelId="{BCD11236-DE22-4F39-9FB0-E01058F90792}">
      <dsp:nvSpPr>
        <dsp:cNvPr id="0" name=""/>
        <dsp:cNvSpPr/>
      </dsp:nvSpPr>
      <dsp:spPr>
        <a:xfrm>
          <a:off x="2556896" y="2585323"/>
          <a:ext cx="3159839" cy="3159839"/>
        </a:xfrm>
        <a:prstGeom prst="ellipse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50000"/>
                <a:satMod val="300000"/>
              </a:schemeClr>
            </a:gs>
            <a:gs pos="35000">
              <a:schemeClr val="accent5">
                <a:hueOff val="-7450407"/>
                <a:satOff val="29858"/>
                <a:lumOff val="6471"/>
                <a:alphaOff val="0"/>
                <a:tint val="37000"/>
                <a:satMod val="30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Govardhana</a:t>
          </a:r>
          <a:endParaRPr lang="en-US" sz="1900" kern="1200" dirty="0"/>
        </a:p>
      </dsp:txBody>
      <dsp:txXfrm>
        <a:off x="3283659" y="2869708"/>
        <a:ext cx="1706313" cy="568771"/>
      </dsp:txXfrm>
    </dsp:sp>
    <dsp:sp modelId="{0EAB8F06-8AA4-42AE-8A29-DDCE0E2193C9}">
      <dsp:nvSpPr>
        <dsp:cNvPr id="0" name=""/>
        <dsp:cNvSpPr/>
      </dsp:nvSpPr>
      <dsp:spPr>
        <a:xfrm>
          <a:off x="3003867" y="3447097"/>
          <a:ext cx="2298065" cy="2298065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Raaha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Kunda</a:t>
          </a:r>
          <a:endParaRPr lang="en-US" sz="1900" kern="1200" dirty="0"/>
        </a:p>
      </dsp:txBody>
      <dsp:txXfrm>
        <a:off x="3340411" y="4021614"/>
        <a:ext cx="1624977" cy="114903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B8783B-7926-4765-BA1B-F863497435D8}">
      <dsp:nvSpPr>
        <dsp:cNvPr id="0" name=""/>
        <dsp:cNvSpPr/>
      </dsp:nvSpPr>
      <dsp:spPr>
        <a:xfrm>
          <a:off x="3962400" y="152394"/>
          <a:ext cx="1524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Radha</a:t>
          </a:r>
          <a:endParaRPr lang="en-US" sz="4300" kern="1200" dirty="0"/>
        </a:p>
      </dsp:txBody>
      <dsp:txXfrm>
        <a:off x="3962400" y="152394"/>
        <a:ext cx="1524000" cy="1092200"/>
      </dsp:txXfrm>
    </dsp:sp>
    <dsp:sp modelId="{E5E28C3C-20E1-4F17-8ED6-6DD8E97E460F}">
      <dsp:nvSpPr>
        <dsp:cNvPr id="0" name=""/>
        <dsp:cNvSpPr/>
      </dsp:nvSpPr>
      <dsp:spPr>
        <a:xfrm>
          <a:off x="3200399" y="1219201"/>
          <a:ext cx="3048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tint val="50000"/>
                <a:satMod val="300000"/>
              </a:schemeClr>
            </a:gs>
            <a:gs pos="35000">
              <a:schemeClr val="accent4">
                <a:hueOff val="-892954"/>
                <a:satOff val="5380"/>
                <a:lumOff val="431"/>
                <a:alphaOff val="0"/>
                <a:tint val="37000"/>
                <a:satMod val="30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Gopis</a:t>
          </a:r>
          <a:endParaRPr lang="en-US" sz="4300" kern="1200" dirty="0"/>
        </a:p>
      </dsp:txBody>
      <dsp:txXfrm>
        <a:off x="3733799" y="1219201"/>
        <a:ext cx="1981200" cy="1092200"/>
      </dsp:txXfrm>
    </dsp:sp>
    <dsp:sp modelId="{495D98A1-641D-451E-AFC3-3337142180BF}">
      <dsp:nvSpPr>
        <dsp:cNvPr id="0" name=""/>
        <dsp:cNvSpPr/>
      </dsp:nvSpPr>
      <dsp:spPr>
        <a:xfrm>
          <a:off x="2362215" y="2285996"/>
          <a:ext cx="4572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-1785908"/>
                <a:satOff val="10760"/>
                <a:lumOff val="862"/>
                <a:alphaOff val="0"/>
                <a:tint val="50000"/>
                <a:satMod val="300000"/>
              </a:schemeClr>
            </a:gs>
            <a:gs pos="35000">
              <a:schemeClr val="accent4">
                <a:hueOff val="-1785908"/>
                <a:satOff val="10760"/>
                <a:lumOff val="862"/>
                <a:alphaOff val="0"/>
                <a:tint val="37000"/>
                <a:satMod val="300000"/>
              </a:schemeClr>
            </a:gs>
            <a:gs pos="100000">
              <a:schemeClr val="accent4">
                <a:hueOff val="-1785908"/>
                <a:satOff val="10760"/>
                <a:lumOff val="86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300" kern="1200" dirty="0" err="1" smtClean="0"/>
            <a:t>Premikas</a:t>
          </a:r>
          <a:endParaRPr lang="en-US" sz="4300" kern="1200" dirty="0"/>
        </a:p>
      </dsp:txBody>
      <dsp:txXfrm>
        <a:off x="3162315" y="2285996"/>
        <a:ext cx="2971800" cy="1092200"/>
      </dsp:txXfrm>
    </dsp:sp>
    <dsp:sp modelId="{9A5801F0-E45E-4331-8835-1738CDCD6116}">
      <dsp:nvSpPr>
        <dsp:cNvPr id="0" name=""/>
        <dsp:cNvSpPr/>
      </dsp:nvSpPr>
      <dsp:spPr>
        <a:xfrm>
          <a:off x="1561612" y="3390767"/>
          <a:ext cx="6096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-2678862"/>
                <a:satOff val="16139"/>
                <a:lumOff val="1294"/>
                <a:alphaOff val="0"/>
                <a:tint val="50000"/>
                <a:satMod val="300000"/>
              </a:schemeClr>
            </a:gs>
            <a:gs pos="35000">
              <a:schemeClr val="accent4">
                <a:hueOff val="-2678862"/>
                <a:satOff val="16139"/>
                <a:lumOff val="1294"/>
                <a:alphaOff val="0"/>
                <a:tint val="37000"/>
                <a:satMod val="300000"/>
              </a:schemeClr>
            </a:gs>
            <a:gs pos="100000">
              <a:schemeClr val="accent4">
                <a:hueOff val="-2678862"/>
                <a:satOff val="16139"/>
                <a:lumOff val="129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Bhaktas</a:t>
          </a:r>
          <a:endParaRPr lang="en-US" sz="4300" kern="1200" dirty="0"/>
        </a:p>
      </dsp:txBody>
      <dsp:txXfrm>
        <a:off x="2628412" y="3390767"/>
        <a:ext cx="3962400" cy="1092200"/>
      </dsp:txXfrm>
    </dsp:sp>
    <dsp:sp modelId="{439DFE37-D973-4E10-B96C-102D6852DFE8}">
      <dsp:nvSpPr>
        <dsp:cNvPr id="0" name=""/>
        <dsp:cNvSpPr/>
      </dsp:nvSpPr>
      <dsp:spPr>
        <a:xfrm>
          <a:off x="761999" y="4368800"/>
          <a:ext cx="7620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-3571816"/>
                <a:satOff val="21519"/>
                <a:lumOff val="1725"/>
                <a:alphaOff val="0"/>
                <a:tint val="50000"/>
                <a:satMod val="300000"/>
              </a:schemeClr>
            </a:gs>
            <a:gs pos="35000">
              <a:schemeClr val="accent4">
                <a:hueOff val="-3571816"/>
                <a:satOff val="21519"/>
                <a:lumOff val="1725"/>
                <a:alphaOff val="0"/>
                <a:tint val="37000"/>
                <a:satMod val="300000"/>
              </a:schemeClr>
            </a:gs>
            <a:gs pos="100000">
              <a:schemeClr val="accent4">
                <a:hueOff val="-3571816"/>
                <a:satOff val="21519"/>
                <a:lumOff val="172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Jnanis</a:t>
          </a:r>
          <a:endParaRPr lang="en-US" sz="4300" kern="1200" dirty="0"/>
        </a:p>
      </dsp:txBody>
      <dsp:txXfrm>
        <a:off x="2095499" y="4368800"/>
        <a:ext cx="4953000" cy="1092200"/>
      </dsp:txXfrm>
    </dsp:sp>
    <dsp:sp modelId="{3CB1F22C-34E9-4883-96B0-99470D365E66}">
      <dsp:nvSpPr>
        <dsp:cNvPr id="0" name=""/>
        <dsp:cNvSpPr/>
      </dsp:nvSpPr>
      <dsp:spPr>
        <a:xfrm>
          <a:off x="0" y="5461000"/>
          <a:ext cx="9144000" cy="1092200"/>
        </a:xfrm>
        <a:prstGeom prst="trapezoid">
          <a:avLst>
            <a:gd name="adj" fmla="val 69767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Karmis</a:t>
          </a:r>
          <a:endParaRPr lang="en-US" sz="4300" kern="1200" dirty="0"/>
        </a:p>
      </dsp:txBody>
      <dsp:txXfrm>
        <a:off x="1600199" y="5461000"/>
        <a:ext cx="5943600" cy="1092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CF778-124A-47E2-BF43-3920FAC87C28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A4CBD-A1A5-430B-B4AE-BBC43B757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A4CBD-A1A5-430B-B4AE-BBC43B757E55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AADA9-2954-4879-8FFA-088BBA474441}" type="datetimeFigureOut">
              <a:rPr lang="en-US" smtClean="0"/>
              <a:pPr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713FC-4E10-4FCF-A21F-B8E191505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7DC8"/>
            </a:gs>
            <a:gs pos="100000">
              <a:srgbClr val="93F1B7"/>
            </a:gs>
            <a:gs pos="5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8077200" cy="1470025"/>
          </a:xfrm>
          <a:effectLst>
            <a:reflection blurRad="6350" stA="50000" endA="295" endPos="92000" dist="101600" dir="5400000" sy="-100000" algn="bl" rotWithShape="0"/>
          </a:effectLst>
        </p:spPr>
        <p:txBody>
          <a:bodyPr>
            <a:noAutofit/>
          </a:bodyPr>
          <a:lstStyle/>
          <a:p>
            <a:r>
              <a:rPr lang="en-US" sz="9600" b="1" dirty="0" err="1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DEA93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Upadesamrta</a:t>
            </a:r>
            <a:r>
              <a:rPr lang="en-US" sz="9600" b="1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DEA93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3</a:t>
            </a:r>
            <a:endParaRPr lang="en-US" sz="9600" b="1" dirty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DEA93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Documents and Settings\User\My Documents\My Pictures\radha-krish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114800"/>
            <a:ext cx="2496419" cy="2441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laram" pitchFamily="2" charset="0"/>
              </a:rPr>
              <a:t>TEXT EIGHT</a:t>
            </a:r>
            <a:br>
              <a:rPr lang="en-US" dirty="0" smtClean="0">
                <a:latin typeface="Balaram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alaram" pitchFamily="2" charset="0"/>
              </a:rPr>
              <a:t>tan-</a:t>
            </a:r>
            <a:r>
              <a:rPr lang="en-US" dirty="0" err="1" smtClean="0">
                <a:latin typeface="Balaram" pitchFamily="2" charset="0"/>
              </a:rPr>
              <a:t>näma</a:t>
            </a:r>
            <a:r>
              <a:rPr lang="en-US" dirty="0" smtClean="0">
                <a:latin typeface="Balaram" pitchFamily="2" charset="0"/>
              </a:rPr>
              <a:t>-</a:t>
            </a:r>
            <a:r>
              <a:rPr lang="en-US" dirty="0" err="1" smtClean="0">
                <a:latin typeface="Balaram" pitchFamily="2" charset="0"/>
              </a:rPr>
              <a:t>rüpa</a:t>
            </a:r>
            <a:r>
              <a:rPr lang="en-US" dirty="0" smtClean="0">
                <a:latin typeface="Balaram" pitchFamily="2" charset="0"/>
              </a:rPr>
              <a:t>-</a:t>
            </a:r>
            <a:r>
              <a:rPr lang="en-US" dirty="0" err="1" smtClean="0">
                <a:latin typeface="Balaram" pitchFamily="2" charset="0"/>
              </a:rPr>
              <a:t>caritädi</a:t>
            </a:r>
            <a:r>
              <a:rPr lang="en-US" dirty="0" smtClean="0">
                <a:latin typeface="Balaram" pitchFamily="2" charset="0"/>
              </a:rPr>
              <a:t>-</a:t>
            </a:r>
            <a:r>
              <a:rPr lang="en-US" dirty="0" err="1" smtClean="0">
                <a:latin typeface="Balaram" pitchFamily="2" charset="0"/>
              </a:rPr>
              <a:t>sukértanänu</a:t>
            </a:r>
            <a:r>
              <a:rPr lang="en-US" dirty="0" smtClean="0">
                <a:latin typeface="Balaram" pitchFamily="2" charset="0"/>
              </a:rPr>
              <a:t>-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småtyoù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krameëa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rasanä-manasé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niyojya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tiñöhan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vraje</a:t>
            </a:r>
            <a:r>
              <a:rPr lang="en-US" dirty="0">
                <a:latin typeface="Balaram" pitchFamily="2" charset="0"/>
              </a:rPr>
              <a:t> tad-</a:t>
            </a:r>
            <a:r>
              <a:rPr lang="en-US" dirty="0" err="1">
                <a:latin typeface="Balaram" pitchFamily="2" charset="0"/>
              </a:rPr>
              <a:t>anurägi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janänugämé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kälaà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nayed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akhilam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ity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upadeça-säram</a:t>
            </a:r>
            <a:endParaRPr lang="en-US" dirty="0">
              <a:latin typeface="Balaram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should spend all one’s time engaging the mind and tongue in remembering and glorifying </a:t>
            </a:r>
            <a:r>
              <a:rPr lang="en-US" dirty="0" err="1"/>
              <a:t>K</a:t>
            </a:r>
            <a:r>
              <a:rPr lang="en-US" dirty="0" err="1" smtClean="0"/>
              <a:t>rsna’s</a:t>
            </a:r>
            <a:r>
              <a:rPr lang="en-US" dirty="0" smtClean="0"/>
              <a:t> name, form and pastimes, living in Vraja, and in following in the footsteps of the great devotees, with great love for </a:t>
            </a:r>
            <a:r>
              <a:rPr lang="en-US" dirty="0" err="1" smtClean="0"/>
              <a:t>Krsna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2" descr="C:\Documents and Settings\User\My Documents\My Pictures\chanting near h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308730"/>
            <a:ext cx="2743200" cy="2036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Raganuga</a:t>
            </a:r>
            <a:r>
              <a:rPr lang="en-US" dirty="0" smtClean="0"/>
              <a:t> </a:t>
            </a:r>
            <a:r>
              <a:rPr lang="en-US" dirty="0" err="1" smtClean="0"/>
              <a:t>Sadhana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010400" cy="4525963"/>
          </a:xfrm>
        </p:spPr>
        <p:txBody>
          <a:bodyPr/>
          <a:lstStyle/>
          <a:p>
            <a:r>
              <a:rPr lang="en-US" dirty="0" smtClean="0"/>
              <a:t>Continual chanting –external service</a:t>
            </a:r>
          </a:p>
          <a:p>
            <a:r>
              <a:rPr lang="en-US" dirty="0" smtClean="0"/>
              <a:t>Remembrance </a:t>
            </a:r>
            <a:r>
              <a:rPr lang="en-US" dirty="0" smtClean="0"/>
              <a:t>of Lord and his pastimes –internal service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7" name="Picture 3" descr="C:\Users\HP\Downloads\il_430xN.62204463-300x2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505200"/>
            <a:ext cx="3878036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Service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Remembrance of Lord and his pastimes </a:t>
            </a:r>
            <a:r>
              <a:rPr lang="en-US" dirty="0" smtClean="0"/>
              <a:t>–</a:t>
            </a:r>
            <a:endParaRPr lang="en-US" dirty="0" smtClean="0"/>
          </a:p>
          <a:p>
            <a:endParaRPr lang="en-MY" dirty="0"/>
          </a:p>
        </p:txBody>
      </p:sp>
      <p:pic>
        <p:nvPicPr>
          <p:cNvPr id="4" name="Picture 4" descr="C:\Users\HP\Downloads\cc-picking-flower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618661"/>
            <a:ext cx="3886200" cy="36068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00" dirty="0" smtClean="0"/>
              <a:t>Living in </a:t>
            </a:r>
            <a:r>
              <a:rPr lang="en-US" sz="5300" dirty="0" err="1" smtClean="0"/>
              <a:t>Vraja</a:t>
            </a:r>
            <a:r>
              <a:rPr lang="en-US" sz="5300" dirty="0" smtClean="0"/>
              <a:t/>
            </a:r>
            <a:br>
              <a:rPr lang="en-US" sz="5300" dirty="0" smtClean="0"/>
            </a:br>
            <a:r>
              <a:rPr lang="en-MY" dirty="0" smtClean="0"/>
              <a:t/>
            </a:r>
            <a:br>
              <a:rPr lang="en-MY" dirty="0" smtClean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endParaRPr lang="en-MY" dirty="0"/>
          </a:p>
        </p:txBody>
      </p:sp>
      <p:pic>
        <p:nvPicPr>
          <p:cNvPr id="2051" name="Picture 3" descr="C:\Users\HP\Downloads\brahma muhur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447800"/>
            <a:ext cx="6621417" cy="4492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71500"/>
            <a:ext cx="8229600" cy="1143000"/>
          </a:xfrm>
        </p:spPr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8229600" cy="4525963"/>
          </a:xfrm>
        </p:spPr>
        <p:txBody>
          <a:bodyPr/>
          <a:lstStyle/>
          <a:p>
            <a:r>
              <a:rPr lang="en-US" dirty="0" smtClean="0"/>
              <a:t>Following in the footsteps of the </a:t>
            </a:r>
            <a:r>
              <a:rPr lang="en-US" dirty="0" err="1" smtClean="0"/>
              <a:t>Vrajavasis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Cultivating </a:t>
            </a:r>
            <a:r>
              <a:rPr lang="en-US" dirty="0" err="1" smtClean="0"/>
              <a:t>dasya</a:t>
            </a:r>
            <a:r>
              <a:rPr lang="en-US" dirty="0" smtClean="0"/>
              <a:t>, </a:t>
            </a:r>
            <a:r>
              <a:rPr lang="en-US" dirty="0" err="1" smtClean="0"/>
              <a:t>sakhya</a:t>
            </a:r>
            <a:r>
              <a:rPr lang="en-US" dirty="0" smtClean="0"/>
              <a:t> </a:t>
            </a:r>
            <a:r>
              <a:rPr lang="en-US" dirty="0" err="1" smtClean="0"/>
              <a:t>vatsalya</a:t>
            </a:r>
            <a:r>
              <a:rPr lang="en-US" dirty="0" smtClean="0"/>
              <a:t> or  </a:t>
            </a:r>
            <a:r>
              <a:rPr lang="en-US" dirty="0" err="1" smtClean="0"/>
              <a:t>madhurya</a:t>
            </a:r>
            <a:r>
              <a:rPr lang="en-US" dirty="0" smtClean="0"/>
              <a:t> rasa. </a:t>
            </a:r>
          </a:p>
          <a:p>
            <a:endParaRPr lang="en-MY" dirty="0"/>
          </a:p>
        </p:txBody>
      </p:sp>
      <p:pic>
        <p:nvPicPr>
          <p:cNvPr id="4" name="Picture 2" descr="C:\Documents and Settings\User\My Documents\My Pictures\Rupa-Sanatana-dhy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486024"/>
            <a:ext cx="3174274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 of </a:t>
            </a:r>
            <a:r>
              <a:rPr lang="en-US" dirty="0" err="1" smtClean="0"/>
              <a:t>Raganuga</a:t>
            </a:r>
            <a:r>
              <a:rPr lang="en-US" dirty="0" smtClean="0"/>
              <a:t>--</a:t>
            </a:r>
            <a:r>
              <a:rPr lang="en-US" dirty="0" err="1" smtClean="0"/>
              <a:t>Sadhana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Sravana</a:t>
            </a:r>
            <a:r>
              <a:rPr lang="en-US" dirty="0"/>
              <a:t> </a:t>
            </a:r>
            <a:r>
              <a:rPr lang="en-US" dirty="0" err="1"/>
              <a:t>dasa</a:t>
            </a:r>
            <a:r>
              <a:rPr lang="en-US" dirty="0"/>
              <a:t> </a:t>
            </a:r>
            <a:r>
              <a:rPr lang="en-US" dirty="0" smtClean="0"/>
              <a:t>hearing:</a:t>
            </a:r>
          </a:p>
          <a:p>
            <a:r>
              <a:rPr lang="en-US" dirty="0" smtClean="0"/>
              <a:t>   hears instructions on </a:t>
            </a:r>
            <a:r>
              <a:rPr lang="en-US" dirty="0" err="1" smtClean="0"/>
              <a:t>sadhana</a:t>
            </a:r>
            <a:r>
              <a:rPr lang="en-US" dirty="0" smtClean="0"/>
              <a:t> and </a:t>
            </a:r>
            <a:r>
              <a:rPr lang="en-US" dirty="0" err="1" smtClean="0"/>
              <a:t>sadhya</a:t>
            </a:r>
            <a:r>
              <a:rPr lang="en-US" dirty="0" smtClean="0"/>
              <a:t>, </a:t>
            </a:r>
          </a:p>
          <a:p>
            <a:r>
              <a:rPr lang="en-US" dirty="0"/>
              <a:t> </a:t>
            </a:r>
            <a:r>
              <a:rPr lang="en-US" dirty="0" smtClean="0"/>
              <a:t>  chants without offense, continuously</a:t>
            </a:r>
          </a:p>
          <a:p>
            <a:endParaRPr lang="en-US" dirty="0"/>
          </a:p>
          <a:p>
            <a:r>
              <a:rPr lang="en-US" dirty="0" err="1"/>
              <a:t>Varana</a:t>
            </a:r>
            <a:r>
              <a:rPr lang="en-US" dirty="0"/>
              <a:t> </a:t>
            </a:r>
            <a:r>
              <a:rPr lang="en-US" dirty="0" err="1"/>
              <a:t>dasa</a:t>
            </a:r>
            <a:r>
              <a:rPr lang="en-US" dirty="0"/>
              <a:t>  </a:t>
            </a:r>
            <a:r>
              <a:rPr lang="en-US" dirty="0" smtClean="0"/>
              <a:t>acceptance</a:t>
            </a:r>
          </a:p>
          <a:p>
            <a:pPr lvl="1"/>
            <a:r>
              <a:rPr lang="en-US" dirty="0" smtClean="0"/>
              <a:t>chanting purely,</a:t>
            </a:r>
          </a:p>
          <a:p>
            <a:pPr lvl="1"/>
            <a:r>
              <a:rPr lang="en-US" dirty="0" smtClean="0"/>
              <a:t> detailed instructions on worshipping mentally in </a:t>
            </a:r>
            <a:r>
              <a:rPr lang="en-US" dirty="0" err="1" smtClean="0"/>
              <a:t>siddha</a:t>
            </a:r>
            <a:r>
              <a:rPr lang="en-US" dirty="0" smtClean="0"/>
              <a:t> </a:t>
            </a:r>
            <a:r>
              <a:rPr lang="en-US" dirty="0" err="1" smtClean="0"/>
              <a:t>rupa</a:t>
            </a:r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8305800" cy="2438400"/>
          </a:xfrm>
          <a:prstGeom prst="rect">
            <a:avLst/>
          </a:prstGeom>
          <a:solidFill>
            <a:srgbClr val="72E8F8">
              <a:alpha val="3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/>
          <p:cNvSpPr/>
          <p:nvPr/>
        </p:nvSpPr>
        <p:spPr>
          <a:xfrm>
            <a:off x="304800" y="3962400"/>
            <a:ext cx="8305800" cy="2590800"/>
          </a:xfrm>
          <a:prstGeom prst="rect">
            <a:avLst/>
          </a:prstGeom>
          <a:solidFill>
            <a:srgbClr val="FFCCCC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010400" cy="4525963"/>
          </a:xfrm>
        </p:spPr>
        <p:txBody>
          <a:bodyPr/>
          <a:lstStyle/>
          <a:p>
            <a:r>
              <a:rPr lang="en-US" dirty="0" err="1" smtClean="0"/>
              <a:t>Smarana</a:t>
            </a:r>
            <a:r>
              <a:rPr lang="en-US" dirty="0" smtClean="0"/>
              <a:t> </a:t>
            </a:r>
            <a:r>
              <a:rPr lang="en-US" dirty="0" err="1" smtClean="0"/>
              <a:t>dasa</a:t>
            </a:r>
            <a:r>
              <a:rPr lang="en-US" dirty="0" smtClean="0"/>
              <a:t> remembering daily pastimes of </a:t>
            </a:r>
            <a:r>
              <a:rPr lang="en-US" dirty="0" err="1" smtClean="0"/>
              <a:t>Krsna</a:t>
            </a:r>
            <a:r>
              <a:rPr lang="en-US" dirty="0" smtClean="0"/>
              <a:t>,  mind wanders</a:t>
            </a:r>
          </a:p>
          <a:p>
            <a:pPr lvl="1"/>
            <a:r>
              <a:rPr lang="en-US" dirty="0" err="1" smtClean="0"/>
              <a:t>Dharana</a:t>
            </a:r>
            <a:r>
              <a:rPr lang="en-US" dirty="0" smtClean="0"/>
              <a:t> : no wandering of mind</a:t>
            </a:r>
          </a:p>
          <a:p>
            <a:pPr lvl="1"/>
            <a:r>
              <a:rPr lang="en-US" dirty="0" err="1" smtClean="0"/>
              <a:t>Dhyana</a:t>
            </a:r>
            <a:r>
              <a:rPr lang="en-US" dirty="0"/>
              <a:t>:</a:t>
            </a:r>
            <a:r>
              <a:rPr lang="en-US" dirty="0" smtClean="0"/>
              <a:t> full engagement of mind</a:t>
            </a:r>
          </a:p>
          <a:p>
            <a:pPr lvl="1"/>
            <a:r>
              <a:rPr lang="en-US" dirty="0" err="1" smtClean="0"/>
              <a:t>Anusmrti</a:t>
            </a:r>
            <a:r>
              <a:rPr lang="en-US" dirty="0" smtClean="0"/>
              <a:t>: constant </a:t>
            </a:r>
            <a:r>
              <a:rPr lang="en-US" dirty="0" err="1" smtClean="0"/>
              <a:t>dhyana</a:t>
            </a:r>
            <a:endParaRPr lang="en-US" dirty="0" smtClean="0"/>
          </a:p>
          <a:p>
            <a:pPr lvl="1"/>
            <a:r>
              <a:rPr lang="en-US" dirty="0" smtClean="0"/>
              <a:t>Samadhi:  complete absorption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0962" name="Picture 2" descr="C:\My Pictures\400px-The_Gopis_Search_For_Krish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609082"/>
            <a:ext cx="4495800" cy="324891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62000" y="304800"/>
            <a:ext cx="6858000" cy="3200400"/>
          </a:xfrm>
          <a:prstGeom prst="rect">
            <a:avLst/>
          </a:prstGeom>
          <a:solidFill>
            <a:srgbClr val="F497F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Bhava</a:t>
            </a:r>
            <a:r>
              <a:rPr lang="en-US" dirty="0" smtClean="0"/>
              <a:t> and Prema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Apana</a:t>
            </a:r>
            <a:r>
              <a:rPr lang="en-US" dirty="0" smtClean="0"/>
              <a:t> </a:t>
            </a:r>
            <a:r>
              <a:rPr lang="en-US" dirty="0" err="1" smtClean="0"/>
              <a:t>dasa</a:t>
            </a:r>
            <a:r>
              <a:rPr lang="en-US" dirty="0" smtClean="0"/>
              <a:t>  </a:t>
            </a:r>
          </a:p>
          <a:p>
            <a:pPr lvl="1"/>
            <a:r>
              <a:rPr lang="en-US" dirty="0" err="1" smtClean="0"/>
              <a:t>svarupa</a:t>
            </a:r>
            <a:r>
              <a:rPr lang="en-US" dirty="0" smtClean="0"/>
              <a:t>   </a:t>
            </a:r>
            <a:r>
              <a:rPr lang="en-US" dirty="0" err="1" smtClean="0"/>
              <a:t>siddhi</a:t>
            </a:r>
            <a:r>
              <a:rPr lang="en-US" dirty="0" smtClean="0"/>
              <a:t>  serving in spiritual body while maintaining material body</a:t>
            </a:r>
          </a:p>
          <a:p>
            <a:pPr lvl="1"/>
            <a:r>
              <a:rPr lang="en-US" dirty="0" err="1" smtClean="0"/>
              <a:t>Realiziation</a:t>
            </a:r>
            <a:r>
              <a:rPr lang="en-US" dirty="0" smtClean="0"/>
              <a:t> of name, form, qualities, pastimes and rasa</a:t>
            </a:r>
          </a:p>
          <a:p>
            <a:endParaRPr lang="en-US" dirty="0" smtClean="0"/>
          </a:p>
          <a:p>
            <a:r>
              <a:rPr lang="en-US" dirty="0" err="1" smtClean="0"/>
              <a:t>Sampatti</a:t>
            </a:r>
            <a:r>
              <a:rPr lang="en-US" dirty="0" smtClean="0"/>
              <a:t> (</a:t>
            </a:r>
            <a:r>
              <a:rPr lang="en-US" dirty="0" err="1" smtClean="0"/>
              <a:t>prapana</a:t>
            </a:r>
            <a:r>
              <a:rPr lang="en-US" dirty="0" smtClean="0"/>
              <a:t>)</a:t>
            </a:r>
            <a:r>
              <a:rPr lang="en-US" dirty="0" err="1" smtClean="0"/>
              <a:t>dasa</a:t>
            </a:r>
            <a:r>
              <a:rPr lang="en-US" dirty="0" smtClean="0"/>
              <a:t> or </a:t>
            </a:r>
            <a:r>
              <a:rPr lang="en-US" dirty="0" err="1" smtClean="0"/>
              <a:t>vastu</a:t>
            </a:r>
            <a:r>
              <a:rPr lang="en-US" dirty="0" smtClean="0"/>
              <a:t> </a:t>
            </a:r>
            <a:r>
              <a:rPr lang="en-US" dirty="0" err="1" smtClean="0"/>
              <a:t>siddhi</a:t>
            </a:r>
            <a:r>
              <a:rPr lang="en-US" dirty="0" smtClean="0"/>
              <a:t>  attaining spiritual body in spiritual world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pic>
        <p:nvPicPr>
          <p:cNvPr id="4" name="Picture 2" descr="C:\Pictures2\gop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3352800"/>
            <a:ext cx="885825" cy="2580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TEXT NINE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 err="1" smtClean="0">
                <a:latin typeface="Balaram" pitchFamily="2" charset="0"/>
              </a:rPr>
              <a:t>vaikuëöhäj</a:t>
            </a:r>
            <a:r>
              <a:rPr lang="en-US" dirty="0" smtClean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janito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varä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madhu-puré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taträpi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räsotsaväd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våndäraëyam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udära-päëi-ramaëät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taträpi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govardhanaù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rädhä-kuëòam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ihäpi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gokula-pateù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premämåtäplävanät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kuryäd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asya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viräjato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giri-taöe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seväà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viveké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na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 smtClean="0">
                <a:latin typeface="Balaram" pitchFamily="2" charset="0"/>
              </a:rPr>
              <a:t>kaù</a:t>
            </a:r>
            <a:endParaRPr lang="en-US" dirty="0">
              <a:latin typeface="Balaram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638800" cy="5867400"/>
          </a:xfrm>
        </p:spPr>
        <p:txBody>
          <a:bodyPr>
            <a:normAutofit/>
          </a:bodyPr>
          <a:lstStyle/>
          <a:p>
            <a:r>
              <a:rPr lang="en-US" dirty="0"/>
              <a:t>The holy place known as </a:t>
            </a:r>
            <a:r>
              <a:rPr lang="en-US" dirty="0" smtClean="0"/>
              <a:t>Mathura </a:t>
            </a:r>
            <a:r>
              <a:rPr lang="en-US" dirty="0"/>
              <a:t>is spiritually superior to </a:t>
            </a:r>
            <a:r>
              <a:rPr lang="en-US" dirty="0" err="1" smtClean="0"/>
              <a:t>Vaikuntha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Superior to Mathura </a:t>
            </a:r>
            <a:r>
              <a:rPr lang="en-US" dirty="0"/>
              <a:t>is the transcendental forest of </a:t>
            </a:r>
            <a:r>
              <a:rPr lang="en-US" dirty="0" err="1" smtClean="0"/>
              <a:t>Vrndavana</a:t>
            </a:r>
            <a:r>
              <a:rPr lang="en-US" dirty="0" smtClean="0"/>
              <a:t> </a:t>
            </a:r>
            <a:r>
              <a:rPr lang="en-US" dirty="0"/>
              <a:t>because of </a:t>
            </a:r>
            <a:r>
              <a:rPr lang="en-US" dirty="0" err="1" smtClean="0"/>
              <a:t>Krsna’s</a:t>
            </a:r>
            <a:r>
              <a:rPr lang="en-US" dirty="0" smtClean="0"/>
              <a:t> rasa-</a:t>
            </a:r>
            <a:r>
              <a:rPr lang="en-US" dirty="0" err="1" smtClean="0"/>
              <a:t>lila</a:t>
            </a:r>
            <a:r>
              <a:rPr lang="en-US" dirty="0" smtClean="0"/>
              <a:t> </a:t>
            </a:r>
          </a:p>
        </p:txBody>
      </p:sp>
      <p:pic>
        <p:nvPicPr>
          <p:cNvPr id="36866" name="Picture 2" descr="C:\Documents and Settings\User\My Documents\My Pictures\Krishna_with_kamsan_-_trichambares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914400"/>
            <a:ext cx="2305812" cy="2590800"/>
          </a:xfrm>
          <a:prstGeom prst="rect">
            <a:avLst/>
          </a:prstGeom>
          <a:noFill/>
        </p:spPr>
      </p:pic>
      <p:pic>
        <p:nvPicPr>
          <p:cNvPr id="1026" name="Picture 2" descr="C:\My Pictures\rasa_lila_the_divine_circular_dance_of_krishna_wj64s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9320" y="4800600"/>
            <a:ext cx="315468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superior to the forest of </a:t>
            </a:r>
            <a:r>
              <a:rPr lang="en-US" dirty="0" err="1" smtClean="0"/>
              <a:t>Vrndavana</a:t>
            </a:r>
            <a:r>
              <a:rPr lang="en-US" dirty="0" smtClean="0"/>
              <a:t> is Govardhana Hill, for it was raised by the divine hand of </a:t>
            </a:r>
            <a:r>
              <a:rPr lang="en-US" dirty="0" err="1" smtClean="0"/>
              <a:t>Krsna</a:t>
            </a:r>
            <a:r>
              <a:rPr lang="en-US" dirty="0" smtClean="0"/>
              <a:t>  and was the site of his various loving pastimes. </a:t>
            </a:r>
          </a:p>
          <a:p>
            <a:endParaRPr lang="en-US" dirty="0"/>
          </a:p>
        </p:txBody>
      </p:sp>
      <p:pic>
        <p:nvPicPr>
          <p:cNvPr id="34818" name="Picture 2" descr="C:\Documents and Settings\User\My Documents\My Pictures\Govardhana12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581400"/>
            <a:ext cx="42672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User\My Documents\My Pictures\govardhana-li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09600"/>
            <a:ext cx="7391400" cy="5913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C:\Documents and Settings\User\My Documents\My Pictures\gopas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609600"/>
            <a:ext cx="7467600" cy="5974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And, above all, the excellent </a:t>
            </a:r>
            <a:r>
              <a:rPr lang="en-US" dirty="0" err="1" smtClean="0"/>
              <a:t>Radha</a:t>
            </a:r>
            <a:r>
              <a:rPr lang="en-US" dirty="0" smtClean="0"/>
              <a:t> </a:t>
            </a:r>
            <a:r>
              <a:rPr lang="en-US" dirty="0" err="1" smtClean="0"/>
              <a:t>Kunda</a:t>
            </a:r>
            <a:r>
              <a:rPr lang="en-US" dirty="0" smtClean="0"/>
              <a:t> stands supreme, for it is </a:t>
            </a:r>
            <a:r>
              <a:rPr lang="en-US" dirty="0" err="1" smtClean="0"/>
              <a:t>overflooded</a:t>
            </a:r>
            <a:r>
              <a:rPr lang="en-US" dirty="0" smtClean="0"/>
              <a:t> with the ambrosia prema of the </a:t>
            </a:r>
            <a:r>
              <a:rPr lang="en-US" dirty="0" err="1" smtClean="0"/>
              <a:t>Krsna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Where, then, is that intelligent Person who is unwilling to serve this </a:t>
            </a:r>
            <a:r>
              <a:rPr lang="en-US" dirty="0" err="1" smtClean="0"/>
              <a:t>Radha</a:t>
            </a:r>
            <a:r>
              <a:rPr lang="en-US" dirty="0" smtClean="0"/>
              <a:t> </a:t>
            </a:r>
            <a:r>
              <a:rPr lang="en-US" dirty="0" err="1" smtClean="0"/>
              <a:t>Kunda</a:t>
            </a:r>
            <a:r>
              <a:rPr lang="en-US" dirty="0" smtClean="0"/>
              <a:t> at the foot of Govardhana Hill?</a:t>
            </a:r>
            <a:endParaRPr lang="en-US" dirty="0"/>
          </a:p>
        </p:txBody>
      </p:sp>
      <p:pic>
        <p:nvPicPr>
          <p:cNvPr id="37890" name="Picture 2" descr="C:\Documents and Settings\User\My Documents\My Pictures\img_60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219200"/>
            <a:ext cx="2895600" cy="217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100000">
              <a:srgbClr val="DD7DC8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User\My Documents\My Pictures\jala_ke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14" y="1295400"/>
            <a:ext cx="8501316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Association, hearing, chanting, worshipping the Lord have been mentioned in the previous verses.</a:t>
            </a:r>
          </a:p>
          <a:p>
            <a:r>
              <a:rPr lang="en-US" dirty="0" smtClean="0"/>
              <a:t>Now living in the </a:t>
            </a:r>
            <a:r>
              <a:rPr lang="en-US" dirty="0" err="1" smtClean="0"/>
              <a:t>Dhama</a:t>
            </a:r>
            <a:r>
              <a:rPr lang="en-US" dirty="0" smtClean="0"/>
              <a:t> is glorified. </a:t>
            </a:r>
            <a:endParaRPr lang="en-US" dirty="0"/>
          </a:p>
        </p:txBody>
      </p:sp>
      <p:pic>
        <p:nvPicPr>
          <p:cNvPr id="33794" name="Picture 2" descr="C:\Documents and Settings\User\My Documents\My Pictures\radha_k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886200"/>
            <a:ext cx="3573452" cy="2311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6" name="Picture 2" descr="C:\Documents and Settings\User\My Documents\My Pictures\map_vraj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4999" y="0"/>
            <a:ext cx="5441367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2286000" y="1371600"/>
            <a:ext cx="3505200" cy="3581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52800" y="3048000"/>
            <a:ext cx="12192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86200" y="3276600"/>
            <a:ext cx="457200" cy="533400"/>
          </a:xfrm>
          <a:prstGeom prst="ellipse">
            <a:avLst/>
          </a:prstGeom>
          <a:noFill/>
          <a:ln>
            <a:solidFill>
              <a:srgbClr val="DF2D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85800"/>
          <a:ext cx="8305800" cy="574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Documents and Settings\User\My Documents\My Pictures\Radhakund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5" y="1628775"/>
            <a:ext cx="5238750" cy="3600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Documents and Settings\User\My Documents\My Pictures\arist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14400"/>
            <a:ext cx="7352935" cy="5181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2770" name="Picture 2" descr="C:\Documents and Settings\User\My Documents\My Pictures\govardhan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925" y="809625"/>
            <a:ext cx="4248150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laram" pitchFamily="2" charset="0"/>
              </a:rPr>
              <a:t>TEXT TEN</a:t>
            </a:r>
            <a:br>
              <a:rPr lang="en-US" dirty="0" smtClean="0">
                <a:latin typeface="Balaram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Balaram" pitchFamily="2" charset="0"/>
              </a:rPr>
              <a:t>karmibhyaù</a:t>
            </a:r>
            <a:r>
              <a:rPr lang="en-US" dirty="0" smtClean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parito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hareù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priyatayä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vyaktià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yayur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jïäninas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tebhyo</a:t>
            </a:r>
            <a:r>
              <a:rPr lang="en-US" dirty="0">
                <a:latin typeface="Balaram" pitchFamily="2" charset="0"/>
              </a:rPr>
              <a:t> jïäna-</a:t>
            </a:r>
            <a:r>
              <a:rPr lang="en-US" dirty="0" err="1">
                <a:latin typeface="Balaram" pitchFamily="2" charset="0"/>
              </a:rPr>
              <a:t>vimukta</a:t>
            </a:r>
            <a:r>
              <a:rPr lang="en-US" dirty="0">
                <a:latin typeface="Balaram" pitchFamily="2" charset="0"/>
              </a:rPr>
              <a:t>-bhakti-</a:t>
            </a:r>
            <a:r>
              <a:rPr lang="en-US" dirty="0" err="1">
                <a:latin typeface="Balaram" pitchFamily="2" charset="0"/>
              </a:rPr>
              <a:t>paramäù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premaika-niñöhäs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tataù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tebhyas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täù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paçu-päla-paìkaja-dåças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täbhyo</a:t>
            </a:r>
            <a:r>
              <a:rPr lang="en-US" dirty="0">
                <a:latin typeface="Balaram" pitchFamily="2" charset="0"/>
              </a:rPr>
              <a:t> ’pi </a:t>
            </a:r>
            <a:r>
              <a:rPr lang="en-US" dirty="0" err="1">
                <a:latin typeface="Balaram" pitchFamily="2" charset="0"/>
              </a:rPr>
              <a:t>sä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rädhikä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preñöhä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tadvad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iyaà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tadéya-sarasé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täà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näçrayet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kaù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kåté</a:t>
            </a:r>
            <a:endParaRPr lang="en-US" dirty="0">
              <a:latin typeface="Balaram" pitchFamily="2" charset="0"/>
            </a:endParaRPr>
          </a:p>
          <a:p>
            <a:endParaRPr lang="en-US" dirty="0">
              <a:latin typeface="Balaram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Superior to </a:t>
            </a:r>
            <a:r>
              <a:rPr lang="en-US" dirty="0"/>
              <a:t>fruitive workers, </a:t>
            </a:r>
            <a:r>
              <a:rPr lang="en-US" dirty="0" smtClean="0"/>
              <a:t>the </a:t>
            </a:r>
            <a:r>
              <a:rPr lang="en-US" dirty="0" err="1" smtClean="0"/>
              <a:t>jnani</a:t>
            </a:r>
            <a:r>
              <a:rPr lang="en-US" dirty="0" smtClean="0"/>
              <a:t> </a:t>
            </a:r>
            <a:r>
              <a:rPr lang="en-US" dirty="0"/>
              <a:t>is favored by the Supreme Lord 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Superior to the </a:t>
            </a:r>
            <a:r>
              <a:rPr lang="en-US" dirty="0" err="1" smtClean="0"/>
              <a:t>jnanis</a:t>
            </a:r>
            <a:r>
              <a:rPr lang="en-US" dirty="0" smtClean="0"/>
              <a:t> are the devotees freed from </a:t>
            </a:r>
            <a:r>
              <a:rPr lang="en-US" dirty="0" err="1" smtClean="0"/>
              <a:t>jnana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C:\Users\HP\Downloads\plate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419600"/>
            <a:ext cx="1615272" cy="2183017"/>
          </a:xfrm>
          <a:prstGeom prst="rect">
            <a:avLst/>
          </a:prstGeom>
          <a:noFill/>
        </p:spPr>
      </p:pic>
      <p:pic>
        <p:nvPicPr>
          <p:cNvPr id="3077" name="Picture 5" descr="dws-M25-rj-boxedArt.gif (152×199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429000"/>
            <a:ext cx="2147385" cy="2811381"/>
          </a:xfrm>
          <a:prstGeom prst="rect">
            <a:avLst/>
          </a:prstGeom>
          <a:noFill/>
        </p:spPr>
      </p:pic>
      <p:pic>
        <p:nvPicPr>
          <p:cNvPr id="3079" name="Picture 7" descr="C:\Users\HP\Downloads\embroider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743200"/>
            <a:ext cx="3520440" cy="352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r>
              <a:rPr lang="en-US" dirty="0" smtClean="0"/>
              <a:t>The devotee who has attained </a:t>
            </a:r>
            <a:r>
              <a:rPr lang="en-US" dirty="0" err="1" smtClean="0"/>
              <a:t>prema</a:t>
            </a:r>
            <a:r>
              <a:rPr lang="en-US" dirty="0" smtClean="0"/>
              <a:t> is superior.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gopis</a:t>
            </a:r>
            <a:r>
              <a:rPr lang="en-US" dirty="0" smtClean="0"/>
              <a:t> are the best among the devotees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5121" name="Picture 1" descr="C:\Users\HP\Downloads\krishna_radha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590800"/>
            <a:ext cx="4572000" cy="3429000"/>
          </a:xfrm>
          <a:prstGeom prst="rect">
            <a:avLst/>
          </a:prstGeom>
          <a:noFill/>
        </p:spPr>
      </p:pic>
      <p:pic>
        <p:nvPicPr>
          <p:cNvPr id="5122" name="Picture 2" descr="G:\My Pictures\Antya_2_5_KrishnaCowherdBoysEat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81400"/>
            <a:ext cx="3409895" cy="2595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Radha</a:t>
            </a:r>
            <a:r>
              <a:rPr lang="en-US" dirty="0" smtClean="0"/>
              <a:t> is superior to all the </a:t>
            </a:r>
            <a:r>
              <a:rPr lang="en-US" dirty="0" err="1" smtClean="0"/>
              <a:t>gopis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Who </a:t>
            </a:r>
            <a:r>
              <a:rPr lang="en-US" dirty="0" smtClean="0"/>
              <a:t>would not take shelter of her </a:t>
            </a:r>
            <a:r>
              <a:rPr lang="en-US" dirty="0" err="1" smtClean="0"/>
              <a:t>kunda</a:t>
            </a:r>
            <a:r>
              <a:rPr lang="en-US" dirty="0" smtClean="0"/>
              <a:t>? </a:t>
            </a:r>
          </a:p>
        </p:txBody>
      </p:sp>
      <p:pic>
        <p:nvPicPr>
          <p:cNvPr id="4" name="Picture 2" descr="C:\Documents and Settings\User\My Documents\My Pictures\radha_and_parr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994991"/>
            <a:ext cx="2514600" cy="3863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100000">
              <a:srgbClr val="DD7DC8"/>
            </a:gs>
            <a:gs pos="94000">
              <a:srgbClr val="BC13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304800"/>
          <a:ext cx="9144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F5C1F1"/>
            </a:gs>
            <a:gs pos="1000">
              <a:schemeClr val="bg1"/>
            </a:gs>
            <a:gs pos="91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Glorification of </a:t>
            </a:r>
            <a:r>
              <a:rPr lang="en-US" dirty="0" err="1" smtClean="0"/>
              <a:t>Radha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 descr="C:\Documents and Settings\User\My Documents\My Pictures\Radha-Krsna-to-Champo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752600"/>
            <a:ext cx="5801846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100000">
              <a:srgbClr val="DD7DC8"/>
            </a:gs>
            <a:gs pos="94000">
              <a:srgbClr val="BC13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Radha’s</a:t>
            </a:r>
            <a:r>
              <a:rPr lang="en-US" dirty="0" smtClean="0"/>
              <a:t>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Documents and Settings\User\My Documents\My Pictures\posters_09__47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6951600" cy="5044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TEXT ELEVEN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Balaram" pitchFamily="2" charset="0"/>
              </a:rPr>
              <a:t>kåñëasyoccaiù</a:t>
            </a:r>
            <a:r>
              <a:rPr lang="en-US" dirty="0" smtClean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praëaya-vasatiù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preyasébhyo</a:t>
            </a:r>
            <a:r>
              <a:rPr lang="en-US" dirty="0">
                <a:latin typeface="Balaram" pitchFamily="2" charset="0"/>
              </a:rPr>
              <a:t> ’pi </a:t>
            </a:r>
            <a:r>
              <a:rPr lang="en-US" dirty="0" err="1">
                <a:latin typeface="Balaram" pitchFamily="2" charset="0"/>
              </a:rPr>
              <a:t>rädhä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kuëòaà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cäsyä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munibhir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abhitas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tädåg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eva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vyadhäyi</a:t>
            </a:r>
            <a:endParaRPr lang="en-US" dirty="0">
              <a:latin typeface="Balaram" pitchFamily="2" charset="0"/>
            </a:endParaRPr>
          </a:p>
          <a:p>
            <a:r>
              <a:rPr lang="en-US" dirty="0" err="1">
                <a:latin typeface="Balaram" pitchFamily="2" charset="0"/>
              </a:rPr>
              <a:t>yat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preñöhair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apy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alam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asulabhaà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kià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punar</a:t>
            </a:r>
            <a:r>
              <a:rPr lang="en-US" dirty="0">
                <a:latin typeface="Balaram" pitchFamily="2" charset="0"/>
              </a:rPr>
              <a:t> bhakti-</a:t>
            </a:r>
            <a:r>
              <a:rPr lang="en-US" dirty="0" err="1">
                <a:latin typeface="Balaram" pitchFamily="2" charset="0"/>
              </a:rPr>
              <a:t>bhäjäà</a:t>
            </a:r>
            <a:endParaRPr lang="en-US" dirty="0">
              <a:latin typeface="Balaram" pitchFamily="2" charset="0"/>
            </a:endParaRPr>
          </a:p>
          <a:p>
            <a:r>
              <a:rPr lang="en-US" dirty="0">
                <a:latin typeface="Balaram" pitchFamily="2" charset="0"/>
              </a:rPr>
              <a:t>tat </a:t>
            </a:r>
            <a:r>
              <a:rPr lang="en-US" dirty="0" err="1">
                <a:latin typeface="Balaram" pitchFamily="2" charset="0"/>
              </a:rPr>
              <a:t>premedaà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sakåd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api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saraù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snätur</a:t>
            </a:r>
            <a:r>
              <a:rPr lang="en-US" dirty="0">
                <a:latin typeface="Balaram" pitchFamily="2" charset="0"/>
              </a:rPr>
              <a:t> </a:t>
            </a:r>
            <a:r>
              <a:rPr lang="en-US" dirty="0" err="1">
                <a:latin typeface="Balaram" pitchFamily="2" charset="0"/>
              </a:rPr>
              <a:t>äviñkaroti</a:t>
            </a:r>
            <a:endParaRPr lang="en-US" dirty="0">
              <a:latin typeface="Balaram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Radha</a:t>
            </a:r>
            <a:r>
              <a:rPr lang="en-US" dirty="0" smtClean="0"/>
              <a:t> Prema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Of </a:t>
            </a:r>
            <a:r>
              <a:rPr lang="en-US" dirty="0"/>
              <a:t>all the </a:t>
            </a:r>
            <a:r>
              <a:rPr lang="en-US" dirty="0" smtClean="0"/>
              <a:t>lovable </a:t>
            </a:r>
            <a:r>
              <a:rPr lang="en-US" dirty="0" err="1" smtClean="0"/>
              <a:t>gopis</a:t>
            </a:r>
            <a:r>
              <a:rPr lang="en-US" dirty="0" smtClean="0"/>
              <a:t>, </a:t>
            </a:r>
            <a:r>
              <a:rPr lang="en-US" dirty="0" err="1" smtClean="0"/>
              <a:t>Radha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the dearest. </a:t>
            </a:r>
          </a:p>
          <a:p>
            <a:r>
              <a:rPr lang="en-US" dirty="0" smtClean="0"/>
              <a:t>In </a:t>
            </a:r>
            <a:r>
              <a:rPr lang="en-US" dirty="0"/>
              <a:t>every respect, </a:t>
            </a:r>
            <a:r>
              <a:rPr lang="en-US" dirty="0" smtClean="0"/>
              <a:t>her </a:t>
            </a:r>
            <a:r>
              <a:rPr lang="en-US" dirty="0" err="1" smtClean="0"/>
              <a:t>kunda</a:t>
            </a:r>
            <a:r>
              <a:rPr lang="en-US" dirty="0" smtClean="0"/>
              <a:t> is </a:t>
            </a:r>
            <a:r>
              <a:rPr lang="en-US" dirty="0"/>
              <a:t>described by great sages as similarly dear to </a:t>
            </a:r>
            <a:r>
              <a:rPr lang="en-US" dirty="0" smtClean="0"/>
              <a:t>him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That prema is </a:t>
            </a:r>
            <a:r>
              <a:rPr lang="en-US" dirty="0"/>
              <a:t>very rarely attained even by the great devotees; therefore it is even more difficult for ordinary devotees to attain. </a:t>
            </a:r>
            <a:endParaRPr lang="en-US" dirty="0" smtClean="0"/>
          </a:p>
          <a:p>
            <a:r>
              <a:rPr lang="en-US" dirty="0" smtClean="0"/>
              <a:t>But if </a:t>
            </a:r>
            <a:r>
              <a:rPr lang="en-US" dirty="0"/>
              <a:t>one simply bathes once within those holy waters, one’s </a:t>
            </a:r>
            <a:r>
              <a:rPr lang="en-US" dirty="0" smtClean="0"/>
              <a:t>prema similar to </a:t>
            </a:r>
            <a:r>
              <a:rPr lang="en-US" dirty="0" err="1" smtClean="0"/>
              <a:t>Radha’s</a:t>
            </a:r>
            <a:r>
              <a:rPr lang="en-US" dirty="0" smtClean="0"/>
              <a:t> </a:t>
            </a:r>
            <a:r>
              <a:rPr lang="en-US" dirty="0"/>
              <a:t>is fully aroused.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Aspiration for her type of Prema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Radha</a:t>
            </a:r>
            <a:r>
              <a:rPr lang="en-US" dirty="0" smtClean="0"/>
              <a:t> </a:t>
            </a:r>
            <a:r>
              <a:rPr lang="en-US" dirty="0" err="1" smtClean="0"/>
              <a:t>Kunda</a:t>
            </a:r>
            <a:r>
              <a:rPr lang="en-US" dirty="0" smtClean="0"/>
              <a:t> is non-different from </a:t>
            </a:r>
            <a:r>
              <a:rPr lang="en-US" dirty="0" err="1" smtClean="0"/>
              <a:t>Radha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It contains her prema.</a:t>
            </a:r>
          </a:p>
          <a:p>
            <a:endParaRPr lang="en-US" dirty="0" smtClean="0"/>
          </a:p>
          <a:p>
            <a:r>
              <a:rPr lang="en-US" dirty="0" smtClean="0"/>
              <a:t>Association with her </a:t>
            </a:r>
            <a:r>
              <a:rPr lang="en-US" dirty="0" err="1" smtClean="0"/>
              <a:t>kunda</a:t>
            </a:r>
            <a:r>
              <a:rPr lang="en-US" dirty="0" smtClean="0"/>
              <a:t> will give a person her type of prema.</a:t>
            </a:r>
          </a:p>
          <a:p>
            <a:endParaRPr lang="en-US" dirty="0"/>
          </a:p>
          <a:p>
            <a:r>
              <a:rPr lang="en-US" dirty="0" smtClean="0"/>
              <a:t>By </a:t>
            </a:r>
            <a:r>
              <a:rPr lang="en-US" dirty="0"/>
              <a:t>doing </a:t>
            </a:r>
            <a:r>
              <a:rPr lang="en-US" dirty="0" err="1"/>
              <a:t>manasa</a:t>
            </a:r>
            <a:r>
              <a:rPr lang="en-US" dirty="0"/>
              <a:t> </a:t>
            </a:r>
            <a:r>
              <a:rPr lang="en-US" dirty="0" err="1"/>
              <a:t>seva</a:t>
            </a:r>
            <a:r>
              <a:rPr lang="en-US" dirty="0"/>
              <a:t> with a </a:t>
            </a:r>
            <a:r>
              <a:rPr lang="en-US" dirty="0" err="1"/>
              <a:t>siddha</a:t>
            </a:r>
            <a:r>
              <a:rPr lang="en-US" dirty="0"/>
              <a:t> </a:t>
            </a:r>
            <a:r>
              <a:rPr lang="en-US" dirty="0" err="1"/>
              <a:t>deha</a:t>
            </a:r>
            <a:r>
              <a:rPr lang="en-US" dirty="0"/>
              <a:t> at this place, while continually chanting, completely </a:t>
            </a:r>
            <a:r>
              <a:rPr lang="en-US" dirty="0" err="1"/>
              <a:t>inundiated</a:t>
            </a:r>
            <a:r>
              <a:rPr lang="en-US" dirty="0"/>
              <a:t> with the water of prema from </a:t>
            </a:r>
            <a:r>
              <a:rPr lang="en-US" dirty="0" err="1"/>
              <a:t>Radha</a:t>
            </a:r>
            <a:r>
              <a:rPr lang="en-US" dirty="0"/>
              <a:t> </a:t>
            </a:r>
            <a:r>
              <a:rPr lang="en-US" dirty="0" err="1"/>
              <a:t>kunda</a:t>
            </a:r>
            <a:r>
              <a:rPr lang="en-US" dirty="0"/>
              <a:t>, the </a:t>
            </a:r>
            <a:r>
              <a:rPr lang="en-US" dirty="0" err="1"/>
              <a:t>jiva</a:t>
            </a:r>
            <a:r>
              <a:rPr lang="en-US" dirty="0"/>
              <a:t> will attain his </a:t>
            </a:r>
            <a:r>
              <a:rPr lang="en-US" dirty="0" err="1"/>
              <a:t>vastu</a:t>
            </a:r>
            <a:r>
              <a:rPr lang="en-US" dirty="0"/>
              <a:t> </a:t>
            </a:r>
            <a:r>
              <a:rPr lang="en-US" dirty="0" err="1"/>
              <a:t>siddhi</a:t>
            </a:r>
            <a:r>
              <a:rPr lang="en-US" dirty="0"/>
              <a:t>  at the point of  death.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Rati</a:t>
            </a:r>
            <a:endParaRPr lang="en-U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: remains in spite of causes for its destruction</a:t>
            </a:r>
          </a:p>
          <a:p>
            <a:r>
              <a:rPr lang="en-US" dirty="0" err="1" smtClean="0"/>
              <a:t>Sneha</a:t>
            </a:r>
            <a:r>
              <a:rPr lang="en-US" dirty="0" smtClean="0"/>
              <a:t>: melting of the heart</a:t>
            </a:r>
          </a:p>
          <a:p>
            <a:r>
              <a:rPr lang="en-US" dirty="0" err="1" smtClean="0"/>
              <a:t>Mana</a:t>
            </a:r>
            <a:r>
              <a:rPr lang="en-US" dirty="0" smtClean="0"/>
              <a:t>: anger</a:t>
            </a:r>
          </a:p>
          <a:p>
            <a:r>
              <a:rPr lang="en-US" dirty="0" err="1" smtClean="0"/>
              <a:t>Pranaya</a:t>
            </a:r>
            <a:r>
              <a:rPr lang="en-US" dirty="0" smtClean="0"/>
              <a:t>: intimacy</a:t>
            </a:r>
          </a:p>
          <a:p>
            <a:r>
              <a:rPr lang="en-US" dirty="0" smtClean="0"/>
              <a:t>Raga: intense </a:t>
            </a:r>
            <a:r>
              <a:rPr lang="en-US" dirty="0" err="1" smtClean="0"/>
              <a:t>pranaya</a:t>
            </a:r>
            <a:r>
              <a:rPr lang="en-US" dirty="0" smtClean="0"/>
              <a:t>, with joy on meeting</a:t>
            </a:r>
          </a:p>
          <a:p>
            <a:r>
              <a:rPr lang="en-US" dirty="0" err="1" smtClean="0"/>
              <a:t>Anuraga</a:t>
            </a:r>
            <a:r>
              <a:rPr lang="en-US" dirty="0" smtClean="0"/>
              <a:t>: experiencing lover in newer and newer ways</a:t>
            </a:r>
            <a:endParaRPr lang="en-MY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Mahabhava</a:t>
            </a:r>
            <a:r>
              <a:rPr lang="en-US" dirty="0" smtClean="0"/>
              <a:t>; </a:t>
            </a:r>
            <a:r>
              <a:rPr lang="en-US" dirty="0" err="1" smtClean="0"/>
              <a:t>anuraga</a:t>
            </a:r>
            <a:r>
              <a:rPr lang="en-US" dirty="0" smtClean="0"/>
              <a:t> with </a:t>
            </a:r>
            <a:r>
              <a:rPr lang="en-US" dirty="0" err="1" smtClean="0"/>
              <a:t>sattvika</a:t>
            </a:r>
            <a:r>
              <a:rPr lang="en-US" dirty="0" smtClean="0"/>
              <a:t> </a:t>
            </a:r>
            <a:r>
              <a:rPr lang="en-US" dirty="0" err="1" smtClean="0"/>
              <a:t>bhavas</a:t>
            </a:r>
            <a:endParaRPr lang="en-US" dirty="0" smtClean="0"/>
          </a:p>
          <a:p>
            <a:pPr lvl="1"/>
            <a:r>
              <a:rPr lang="en-US" dirty="0" err="1" smtClean="0"/>
              <a:t>Rudha</a:t>
            </a:r>
            <a:r>
              <a:rPr lang="en-US" dirty="0" smtClean="0"/>
              <a:t> intense </a:t>
            </a:r>
            <a:r>
              <a:rPr lang="en-US" dirty="0" err="1" smtClean="0"/>
              <a:t>sattvika</a:t>
            </a:r>
            <a:r>
              <a:rPr lang="en-US" dirty="0" smtClean="0"/>
              <a:t> </a:t>
            </a:r>
            <a:r>
              <a:rPr lang="en-US" dirty="0" err="1" smtClean="0"/>
              <a:t>bhavas</a:t>
            </a:r>
            <a:endParaRPr lang="en-US" dirty="0" smtClean="0"/>
          </a:p>
          <a:p>
            <a:pPr lvl="1"/>
            <a:r>
              <a:rPr lang="en-US" dirty="0" err="1" smtClean="0"/>
              <a:t>Adhirudha</a:t>
            </a:r>
            <a:r>
              <a:rPr lang="en-US" dirty="0" smtClean="0"/>
              <a:t>  most intense </a:t>
            </a:r>
            <a:r>
              <a:rPr lang="en-US" dirty="0" err="1" smtClean="0"/>
              <a:t>sattvika</a:t>
            </a:r>
            <a:r>
              <a:rPr lang="en-US" dirty="0" smtClean="0"/>
              <a:t> </a:t>
            </a:r>
            <a:r>
              <a:rPr lang="en-US" dirty="0" err="1" smtClean="0"/>
              <a:t>bhavas</a:t>
            </a:r>
            <a:endParaRPr lang="en-US" dirty="0" smtClean="0"/>
          </a:p>
          <a:p>
            <a:pPr lvl="2"/>
            <a:r>
              <a:rPr lang="en-US" dirty="0" err="1" smtClean="0"/>
              <a:t>Modana</a:t>
            </a:r>
            <a:endParaRPr lang="en-US" dirty="0" smtClean="0"/>
          </a:p>
          <a:p>
            <a:pPr lvl="3"/>
            <a:r>
              <a:rPr lang="en-US" dirty="0" err="1" smtClean="0"/>
              <a:t>Mohana</a:t>
            </a:r>
            <a:r>
              <a:rPr lang="en-US" dirty="0" smtClean="0"/>
              <a:t>  in separation </a:t>
            </a:r>
          </a:p>
          <a:p>
            <a:pPr lvl="4"/>
            <a:r>
              <a:rPr lang="en-US" dirty="0" err="1" smtClean="0"/>
              <a:t>Divyonmada</a:t>
            </a:r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err="1" smtClean="0"/>
              <a:t>Madana</a:t>
            </a:r>
            <a:r>
              <a:rPr lang="en-US" dirty="0" smtClean="0"/>
              <a:t> continuously present in </a:t>
            </a:r>
            <a:r>
              <a:rPr lang="en-US" dirty="0" err="1" smtClean="0"/>
              <a:t>Radha</a:t>
            </a:r>
            <a:r>
              <a:rPr lang="en-US" dirty="0" smtClean="0"/>
              <a:t>, giving life to all </a:t>
            </a:r>
            <a:r>
              <a:rPr lang="en-US" dirty="0" err="1" smtClean="0"/>
              <a:t>bhavas</a:t>
            </a:r>
            <a:r>
              <a:rPr lang="en-US" dirty="0" smtClean="0"/>
              <a:t>.</a:t>
            </a:r>
          </a:p>
          <a:p>
            <a:pPr lvl="2">
              <a:buNone/>
            </a:pPr>
            <a:endParaRPr lang="en-US" dirty="0" smtClean="0"/>
          </a:p>
          <a:p>
            <a:pPr lvl="3">
              <a:buNone/>
            </a:pPr>
            <a:endParaRPr lang="en-US" dirty="0" smtClean="0"/>
          </a:p>
          <a:p>
            <a:pPr lvl="4"/>
            <a:endParaRPr lang="en-US" dirty="0" smtClean="0"/>
          </a:p>
          <a:p>
            <a:pPr lvl="4"/>
            <a:endParaRPr lang="en-US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0"/>
            <a:ext cx="8229600" cy="6858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Rati</a:t>
            </a:r>
            <a:endParaRPr lang="en-US" dirty="0" smtClean="0"/>
          </a:p>
          <a:p>
            <a:r>
              <a:rPr lang="en-US" dirty="0" err="1" smtClean="0"/>
              <a:t>Prema</a:t>
            </a:r>
            <a:r>
              <a:rPr lang="en-US" dirty="0" smtClean="0"/>
              <a:t>		</a:t>
            </a:r>
            <a:r>
              <a:rPr lang="en-US" dirty="0" err="1" smtClean="0"/>
              <a:t>Dasya</a:t>
            </a:r>
            <a:r>
              <a:rPr lang="en-US" dirty="0" smtClean="0"/>
              <a:t> rasa</a:t>
            </a:r>
            <a:endParaRPr lang="en-US" dirty="0" smtClean="0"/>
          </a:p>
          <a:p>
            <a:r>
              <a:rPr lang="en-US" dirty="0" err="1" smtClean="0"/>
              <a:t>Sneha</a:t>
            </a:r>
            <a:r>
              <a:rPr lang="en-US" dirty="0" smtClean="0"/>
              <a:t>		</a:t>
            </a:r>
            <a:r>
              <a:rPr lang="en-US" dirty="0" err="1" smtClean="0"/>
              <a:t>Sakhya</a:t>
            </a:r>
            <a:r>
              <a:rPr lang="en-US" dirty="0" smtClean="0"/>
              <a:t> Rasa</a:t>
            </a:r>
            <a:endParaRPr lang="en-US" dirty="0" smtClean="0"/>
          </a:p>
          <a:p>
            <a:r>
              <a:rPr lang="en-US" dirty="0" smtClean="0"/>
              <a:t>Raga   		</a:t>
            </a:r>
            <a:r>
              <a:rPr lang="en-US" dirty="0" err="1" smtClean="0"/>
              <a:t>Vatsalya</a:t>
            </a:r>
            <a:r>
              <a:rPr lang="en-US" dirty="0" smtClean="0"/>
              <a:t> Rasa</a:t>
            </a:r>
          </a:p>
          <a:p>
            <a:r>
              <a:rPr lang="en-US" dirty="0" err="1" smtClean="0"/>
              <a:t>Mana</a:t>
            </a:r>
            <a:r>
              <a:rPr lang="en-US" dirty="0" smtClean="0"/>
              <a:t>		</a:t>
            </a:r>
            <a:r>
              <a:rPr lang="en-US" dirty="0" err="1" smtClean="0"/>
              <a:t>Madhurya</a:t>
            </a:r>
            <a:r>
              <a:rPr lang="en-US" dirty="0" smtClean="0"/>
              <a:t> Rasa</a:t>
            </a:r>
            <a:endParaRPr lang="en-US" dirty="0" smtClean="0"/>
          </a:p>
          <a:p>
            <a:r>
              <a:rPr lang="en-US" dirty="0" err="1" smtClean="0"/>
              <a:t>Pranaya</a:t>
            </a:r>
            <a:endParaRPr lang="en-US" dirty="0" smtClean="0"/>
          </a:p>
          <a:p>
            <a:r>
              <a:rPr lang="en-US" dirty="0" err="1" smtClean="0"/>
              <a:t>Anuraga</a:t>
            </a:r>
            <a:r>
              <a:rPr lang="en-US" dirty="0" smtClean="0"/>
              <a:t>		</a:t>
            </a:r>
            <a:r>
              <a:rPr lang="en-US" dirty="0" err="1" smtClean="0"/>
              <a:t>Gopis</a:t>
            </a:r>
            <a:r>
              <a:rPr lang="en-US" dirty="0" smtClean="0"/>
              <a:t>, not queens in </a:t>
            </a:r>
            <a:r>
              <a:rPr lang="en-US" dirty="0" err="1" smtClean="0"/>
              <a:t>Dvaraka</a:t>
            </a:r>
            <a:endParaRPr lang="en-US" dirty="0" smtClean="0"/>
          </a:p>
          <a:p>
            <a:r>
              <a:rPr lang="en-US" dirty="0" err="1" smtClean="0"/>
              <a:t>Mahabhava</a:t>
            </a:r>
            <a:r>
              <a:rPr lang="en-US" dirty="0" smtClean="0"/>
              <a:t>     </a:t>
            </a:r>
            <a:r>
              <a:rPr lang="en-US" dirty="0" err="1" smtClean="0"/>
              <a:t>Gopis</a:t>
            </a:r>
            <a:r>
              <a:rPr lang="en-US" dirty="0" smtClean="0"/>
              <a:t>, not queens in </a:t>
            </a:r>
            <a:r>
              <a:rPr lang="en-US" dirty="0" err="1" smtClean="0"/>
              <a:t>Dvaraka</a:t>
            </a:r>
            <a:endParaRPr lang="en-US" dirty="0" smtClean="0"/>
          </a:p>
          <a:p>
            <a:pPr lvl="1"/>
            <a:r>
              <a:rPr lang="en-US" dirty="0" err="1" smtClean="0"/>
              <a:t>Rudha</a:t>
            </a:r>
            <a:endParaRPr lang="en-US" dirty="0" smtClean="0"/>
          </a:p>
          <a:p>
            <a:pPr lvl="1"/>
            <a:r>
              <a:rPr lang="en-US" dirty="0" err="1" smtClean="0"/>
              <a:t>Adhirudha</a:t>
            </a:r>
            <a:endParaRPr lang="en-US" dirty="0" smtClean="0"/>
          </a:p>
          <a:p>
            <a:pPr lvl="2"/>
            <a:r>
              <a:rPr lang="en-US" sz="2800" dirty="0" err="1" smtClean="0"/>
              <a:t>Modana</a:t>
            </a:r>
            <a:endParaRPr lang="en-US" sz="2800" dirty="0" smtClean="0"/>
          </a:p>
          <a:p>
            <a:pPr lvl="2"/>
            <a:r>
              <a:rPr lang="en-US" sz="2800" dirty="0" err="1" smtClean="0"/>
              <a:t>Madana</a:t>
            </a:r>
            <a:r>
              <a:rPr lang="en-US" sz="2800" dirty="0" smtClean="0"/>
              <a:t> 	</a:t>
            </a:r>
            <a:r>
              <a:rPr lang="en-US" sz="2800" dirty="0" err="1" smtClean="0"/>
              <a:t>Radha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lvl="2"/>
            <a:endParaRPr lang="en-MY" dirty="0" smtClean="0"/>
          </a:p>
          <a:p>
            <a:endParaRPr lang="en-MY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7042" name="Picture 2" descr="C:\Users\HP\Downloads\krishna.in.dwaraka.sto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7989028" cy="515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8488C4"/>
            </a:gs>
            <a:gs pos="53000">
              <a:srgbClr val="D4DEFF"/>
            </a:gs>
            <a:gs pos="33000">
              <a:srgbClr val="D4DEFF">
                <a:alpha val="60000"/>
              </a:srgbClr>
            </a:gs>
            <a:gs pos="100000">
              <a:srgbClr val="96AB94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3970" name="Picture 2" descr="G:\pict2\gopakum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09600"/>
            <a:ext cx="4762500" cy="5803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endParaRPr lang="en-MY" dirty="0"/>
          </a:p>
        </p:txBody>
      </p:sp>
      <p:pic>
        <p:nvPicPr>
          <p:cNvPr id="85000" name="Picture 8" descr="C:\Users\HP\Downloads\vatsaly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04800"/>
            <a:ext cx="7124700" cy="5920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6018" name="Picture 2" descr="C:\Users\HP\Downloads\Vatsalya__Adoring_Krishna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90600"/>
            <a:ext cx="7543800" cy="5257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8066" name="Picture 2" descr="C:\Users\HP\Downloads\wc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85800"/>
            <a:ext cx="7353300" cy="5609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9090" name="Picture 2" descr="C:\Users\HP\Downloads\krshna_rad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666750"/>
            <a:ext cx="7366000" cy="552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F5C1F1"/>
            </a:gs>
            <a:gs pos="42000">
              <a:srgbClr val="8E43E1">
                <a:alpha val="70980"/>
              </a:srgbClr>
            </a:gs>
            <a:gs pos="99000">
              <a:srgbClr val="4B42F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Documents and Settings\User\My Documents\My Pictures\yamu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301844" cy="460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</TotalTime>
  <Words>759</Words>
  <Application>Microsoft Office PowerPoint</Application>
  <PresentationFormat>On-screen Show (4:3)</PresentationFormat>
  <Paragraphs>166</Paragraphs>
  <Slides>43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Upadesamrta  3</vt:lpstr>
      <vt:lpstr>TEXT EIGHT </vt:lpstr>
      <vt:lpstr>Slide 3</vt:lpstr>
      <vt:lpstr>Raganuga Sadhana </vt:lpstr>
      <vt:lpstr>Internal Service</vt:lpstr>
      <vt:lpstr>Living in Vraja  </vt:lpstr>
      <vt:lpstr>Slide 7</vt:lpstr>
      <vt:lpstr>Stages  of Raganuga--Sadhana</vt:lpstr>
      <vt:lpstr>Slide 9</vt:lpstr>
      <vt:lpstr>Bhava and Prema</vt:lpstr>
      <vt:lpstr>TEXT NINE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TEXT TEN </vt:lpstr>
      <vt:lpstr>Slide 25</vt:lpstr>
      <vt:lpstr>Slide 26</vt:lpstr>
      <vt:lpstr>Slide 27</vt:lpstr>
      <vt:lpstr>Slide 28</vt:lpstr>
      <vt:lpstr>Glorification of Radha</vt:lpstr>
      <vt:lpstr>Radha’s Group</vt:lpstr>
      <vt:lpstr> TEXT ELEVEN </vt:lpstr>
      <vt:lpstr>Radha Prema</vt:lpstr>
      <vt:lpstr>Aspiration for her type of Prema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Upadesamrta</dc:title>
  <dc:creator>Compaq</dc:creator>
  <cp:lastModifiedBy>HP</cp:lastModifiedBy>
  <cp:revision>152</cp:revision>
  <dcterms:created xsi:type="dcterms:W3CDTF">2009-11-30T03:21:49Z</dcterms:created>
  <dcterms:modified xsi:type="dcterms:W3CDTF">2010-07-01T14:01:04Z</dcterms:modified>
</cp:coreProperties>
</file>